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Robo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Light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RobotoLight-italic.fntdata"/><Relationship Id="rId16" Type="http://schemas.openxmlformats.org/officeDocument/2006/relationships/font" Target="fonts/Roboto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3" name="Google Shape;3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4" name="Google Shape;4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3" name="Google Shape;4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8" name="Google Shape;6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6325" y="300550"/>
            <a:ext cx="66330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471950" y="1886350"/>
            <a:ext cx="28203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  <a:defRPr sz="6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434650" y="3938950"/>
            <a:ext cx="18576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2">
  <p:cSld name="TITLE_1_2_1_1_1_2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38700" y="1666400"/>
            <a:ext cx="8466600" cy="316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1802100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4890343" y="2022400"/>
            <a:ext cx="27447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1135659" y="2582600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4"/>
          <p:cNvSpPr txBox="1"/>
          <p:nvPr>
            <p:ph type="ctrTitle"/>
          </p:nvPr>
        </p:nvSpPr>
        <p:spPr>
          <a:xfrm>
            <a:off x="1135659" y="13991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4"/>
          <p:cNvSpPr/>
          <p:nvPr/>
        </p:nvSpPr>
        <p:spPr>
          <a:xfrm>
            <a:off x="6514800" y="300550"/>
            <a:ext cx="23046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TITLE_1_1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21450" y="1015650"/>
            <a:ext cx="8501100" cy="311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803750" y="2840975"/>
            <a:ext cx="447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ctrTitle"/>
          </p:nvPr>
        </p:nvSpPr>
        <p:spPr>
          <a:xfrm>
            <a:off x="803750" y="219092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" name="Google Shape;25;p5"/>
          <p:cNvSpPr txBox="1"/>
          <p:nvPr>
            <p:ph idx="2" type="title"/>
          </p:nvPr>
        </p:nvSpPr>
        <p:spPr>
          <a:xfrm>
            <a:off x="803750" y="150992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 2 COLUMNS">
  <p:cSld name="TITLE_1_2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" type="subTitle"/>
          </p:nvPr>
        </p:nvSpPr>
        <p:spPr>
          <a:xfrm>
            <a:off x="1695900" y="1900225"/>
            <a:ext cx="2154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8" name="Google Shape;28;p6"/>
          <p:cNvSpPr txBox="1"/>
          <p:nvPr>
            <p:ph type="ctrTitle"/>
          </p:nvPr>
        </p:nvSpPr>
        <p:spPr>
          <a:xfrm>
            <a:off x="1656900" y="1254850"/>
            <a:ext cx="22323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" name="Google Shape;29;p6"/>
          <p:cNvSpPr txBox="1"/>
          <p:nvPr>
            <p:ph idx="2" type="subTitle"/>
          </p:nvPr>
        </p:nvSpPr>
        <p:spPr>
          <a:xfrm>
            <a:off x="6172198" y="1900225"/>
            <a:ext cx="2154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6"/>
          <p:cNvSpPr txBox="1"/>
          <p:nvPr>
            <p:ph idx="3" type="ctrTitle"/>
          </p:nvPr>
        </p:nvSpPr>
        <p:spPr>
          <a:xfrm>
            <a:off x="6172200" y="1263650"/>
            <a:ext cx="21543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4 COLUMNS 2">
  <p:cSld name="TITLE_1_2_1_1_1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/>
          <p:nvPr/>
        </p:nvSpPr>
        <p:spPr>
          <a:xfrm>
            <a:off x="383450" y="310800"/>
            <a:ext cx="52530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1027537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4" name="Google Shape;34;p7"/>
          <p:cNvSpPr txBox="1"/>
          <p:nvPr>
            <p:ph type="ctrTitle"/>
          </p:nvPr>
        </p:nvSpPr>
        <p:spPr>
          <a:xfrm>
            <a:off x="1027537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5" name="Google Shape;35;p7"/>
          <p:cNvSpPr txBox="1"/>
          <p:nvPr>
            <p:ph idx="2" type="subTitle"/>
          </p:nvPr>
        </p:nvSpPr>
        <p:spPr>
          <a:xfrm>
            <a:off x="1027540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6" name="Google Shape;36;p7"/>
          <p:cNvSpPr txBox="1"/>
          <p:nvPr>
            <p:ph idx="3" type="ctrTitle"/>
          </p:nvPr>
        </p:nvSpPr>
        <p:spPr>
          <a:xfrm>
            <a:off x="1027540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7" name="Google Shape;37;p7"/>
          <p:cNvSpPr txBox="1"/>
          <p:nvPr>
            <p:ph idx="4" type="ctrTitle"/>
          </p:nvPr>
        </p:nvSpPr>
        <p:spPr>
          <a:xfrm>
            <a:off x="1027547" y="720000"/>
            <a:ext cx="3964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7"/>
          <p:cNvSpPr txBox="1"/>
          <p:nvPr>
            <p:ph idx="5" type="subTitle"/>
          </p:nvPr>
        </p:nvSpPr>
        <p:spPr>
          <a:xfrm>
            <a:off x="3208762" y="39655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9" name="Google Shape;39;p7"/>
          <p:cNvSpPr txBox="1"/>
          <p:nvPr>
            <p:ph idx="6" type="ctrTitle"/>
          </p:nvPr>
        </p:nvSpPr>
        <p:spPr>
          <a:xfrm>
            <a:off x="3208762" y="36337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0" name="Google Shape;40;p7"/>
          <p:cNvSpPr txBox="1"/>
          <p:nvPr>
            <p:ph idx="7" type="subTitle"/>
          </p:nvPr>
        </p:nvSpPr>
        <p:spPr>
          <a:xfrm>
            <a:off x="3208765" y="2403400"/>
            <a:ext cx="1783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1" name="Google Shape;41;p7"/>
          <p:cNvSpPr txBox="1"/>
          <p:nvPr>
            <p:ph idx="8" type="ctrTitle"/>
          </p:nvPr>
        </p:nvSpPr>
        <p:spPr>
          <a:xfrm>
            <a:off x="3208765" y="207164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1_2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2723775" y="2349050"/>
            <a:ext cx="5697300" cy="24735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3014076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type="ctrTitle"/>
          </p:nvPr>
        </p:nvSpPr>
        <p:spPr>
          <a:xfrm>
            <a:off x="2882725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6623391" y="3146344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3" type="ctrTitle"/>
          </p:nvPr>
        </p:nvSpPr>
        <p:spPr>
          <a:xfrm>
            <a:off x="6492040" y="2662178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818734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5" type="ctrTitle"/>
          </p:nvPr>
        </p:nvSpPr>
        <p:spPr>
          <a:xfrm>
            <a:off x="4687382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6" type="ctrTitle"/>
          </p:nvPr>
        </p:nvSpPr>
        <p:spPr>
          <a:xfrm>
            <a:off x="2963765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b="0" i="0" sz="2800" u="none" cap="none" strike="noStrik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912150" y="4410350"/>
            <a:ext cx="3785100" cy="262200"/>
          </a:xfrm>
          <a:prstGeom prst="ellipse">
            <a:avLst/>
          </a:prstGeom>
          <a:solidFill>
            <a:srgbClr val="000000">
              <a:alpha val="2274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/>
          <p:nvPr>
            <p:ph type="ctrTitle"/>
          </p:nvPr>
        </p:nvSpPr>
        <p:spPr>
          <a:xfrm>
            <a:off x="4420208" y="428903"/>
            <a:ext cx="4224600" cy="370481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</a:pPr>
            <a:r>
              <a:rPr lang="es-CL"/>
              <a:t>Bienvenidos y bienvenidas a una nueva clase de lenguaje IIºA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58" name="Google Shape;58;p10"/>
          <p:cNvSpPr txBox="1"/>
          <p:nvPr>
            <p:ph idx="1" type="subTitle"/>
          </p:nvPr>
        </p:nvSpPr>
        <p:spPr>
          <a:xfrm>
            <a:off x="5735596" y="3938950"/>
            <a:ext cx="2556654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s-CL" sz="1400"/>
              <a:t>Profesora: Priscilla Fuentes</a:t>
            </a:r>
            <a:endParaRPr/>
          </a:p>
        </p:txBody>
      </p:sp>
      <p:grpSp>
        <p:nvGrpSpPr>
          <p:cNvPr id="59" name="Google Shape;59;p10"/>
          <p:cNvGrpSpPr/>
          <p:nvPr/>
        </p:nvGrpSpPr>
        <p:grpSpPr>
          <a:xfrm>
            <a:off x="599890" y="556674"/>
            <a:ext cx="3918269" cy="4009651"/>
            <a:chOff x="1224500" y="238125"/>
            <a:chExt cx="5118575" cy="5237950"/>
          </a:xfrm>
        </p:grpSpPr>
        <p:grpSp>
          <p:nvGrpSpPr>
            <p:cNvPr id="60" name="Google Shape;60;p10"/>
            <p:cNvGrpSpPr/>
            <p:nvPr/>
          </p:nvGrpSpPr>
          <p:grpSpPr>
            <a:xfrm>
              <a:off x="1224500" y="238125"/>
              <a:ext cx="5118575" cy="5237950"/>
              <a:chOff x="1224500" y="238125"/>
              <a:chExt cx="5118575" cy="5237950"/>
            </a:xfrm>
          </p:grpSpPr>
          <p:sp>
            <p:nvSpPr>
              <p:cNvPr id="61" name="Google Shape;61;p10"/>
              <p:cNvSpPr/>
              <p:nvPr/>
            </p:nvSpPr>
            <p:spPr>
              <a:xfrm>
                <a:off x="1893325" y="4255350"/>
                <a:ext cx="1699425" cy="152450"/>
              </a:xfrm>
              <a:custGeom>
                <a:rect b="b" l="l" r="r" t="t"/>
                <a:pathLst>
                  <a:path extrusionOk="0" h="6098" w="67977">
                    <a:moveTo>
                      <a:pt x="3050" y="1"/>
                    </a:moveTo>
                    <a:cubicBezTo>
                      <a:pt x="1366" y="1"/>
                      <a:pt x="1" y="1365"/>
                      <a:pt x="1" y="3049"/>
                    </a:cubicBezTo>
                    <a:cubicBezTo>
                      <a:pt x="1" y="4733"/>
                      <a:pt x="1366" y="6098"/>
                      <a:pt x="3050" y="6098"/>
                    </a:cubicBezTo>
                    <a:lnTo>
                      <a:pt x="64928" y="6098"/>
                    </a:lnTo>
                    <a:cubicBezTo>
                      <a:pt x="66612" y="6098"/>
                      <a:pt x="67976" y="4733"/>
                      <a:pt x="67976" y="3049"/>
                    </a:cubicBezTo>
                    <a:cubicBezTo>
                      <a:pt x="67976" y="1365"/>
                      <a:pt x="66612" y="1"/>
                      <a:pt x="649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0"/>
              <p:cNvSpPr/>
              <p:nvPr/>
            </p:nvSpPr>
            <p:spPr>
              <a:xfrm>
                <a:off x="2822425" y="3735975"/>
                <a:ext cx="914597" cy="526513"/>
              </a:xfrm>
              <a:custGeom>
                <a:rect b="b" l="l" r="r" t="t"/>
                <a:pathLst>
                  <a:path extrusionOk="0" h="20463" w="35716">
                    <a:moveTo>
                      <a:pt x="1" y="1"/>
                    </a:moveTo>
                    <a:lnTo>
                      <a:pt x="238" y="20463"/>
                    </a:lnTo>
                    <a:lnTo>
                      <a:pt x="35716" y="20463"/>
                    </a:lnTo>
                    <a:lnTo>
                      <a:pt x="3571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10"/>
              <p:cNvSpPr/>
              <p:nvPr/>
            </p:nvSpPr>
            <p:spPr>
              <a:xfrm>
                <a:off x="1677375" y="2224325"/>
                <a:ext cx="1456600" cy="1645858"/>
              </a:xfrm>
              <a:custGeom>
                <a:rect b="b" l="l" r="r" t="t"/>
                <a:pathLst>
                  <a:path extrusionOk="0" h="61608" w="58264">
                    <a:moveTo>
                      <a:pt x="0" y="1"/>
                    </a:moveTo>
                    <a:lnTo>
                      <a:pt x="15335" y="61607"/>
                    </a:lnTo>
                    <a:lnTo>
                      <a:pt x="58264" y="60829"/>
                    </a:lnTo>
                    <a:lnTo>
                      <a:pt x="380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0"/>
              <p:cNvSpPr/>
              <p:nvPr/>
            </p:nvSpPr>
            <p:spPr>
              <a:xfrm>
                <a:off x="1893325" y="4407775"/>
                <a:ext cx="334800" cy="1064375"/>
              </a:xfrm>
              <a:custGeom>
                <a:rect b="b" l="l" r="r" t="t"/>
                <a:pathLst>
                  <a:path extrusionOk="0" h="42575" w="13392">
                    <a:moveTo>
                      <a:pt x="7396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0"/>
              <p:cNvSpPr/>
              <p:nvPr/>
            </p:nvSpPr>
            <p:spPr>
              <a:xfrm>
                <a:off x="2493650" y="4393200"/>
                <a:ext cx="334800" cy="1078957"/>
              </a:xfrm>
              <a:custGeom>
                <a:rect b="b" l="l" r="r" t="t"/>
                <a:pathLst>
                  <a:path extrusionOk="0" h="42575" w="13392">
                    <a:moveTo>
                      <a:pt x="7395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0"/>
              <p:cNvSpPr/>
              <p:nvPr/>
            </p:nvSpPr>
            <p:spPr>
              <a:xfrm>
                <a:off x="2990300" y="4393175"/>
                <a:ext cx="334825" cy="1078957"/>
              </a:xfrm>
              <a:custGeom>
                <a:rect b="b" l="l" r="r" t="t"/>
                <a:pathLst>
                  <a:path extrusionOk="0" h="42575" w="13393">
                    <a:moveTo>
                      <a:pt x="1" y="1"/>
                    </a:moveTo>
                    <a:lnTo>
                      <a:pt x="10603" y="42575"/>
                    </a:lnTo>
                    <a:lnTo>
                      <a:pt x="13393" y="42575"/>
                    </a:lnTo>
                    <a:lnTo>
                      <a:pt x="5998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0"/>
              <p:cNvSpPr/>
              <p:nvPr/>
            </p:nvSpPr>
            <p:spPr>
              <a:xfrm>
                <a:off x="1224500" y="2224325"/>
                <a:ext cx="1625575" cy="2038150"/>
              </a:xfrm>
              <a:custGeom>
                <a:rect b="b" l="l" r="r" t="t"/>
                <a:pathLst>
                  <a:path extrusionOk="0" h="81526" w="65023">
                    <a:moveTo>
                      <a:pt x="18115" y="1"/>
                    </a:moveTo>
                    <a:cubicBezTo>
                      <a:pt x="7660" y="1"/>
                      <a:pt x="1" y="9847"/>
                      <a:pt x="2572" y="19981"/>
                    </a:cubicBezTo>
                    <a:lnTo>
                      <a:pt x="18115" y="81242"/>
                    </a:lnTo>
                    <a:lnTo>
                      <a:pt x="65023" y="81526"/>
                    </a:lnTo>
                    <a:lnTo>
                      <a:pt x="64785" y="61064"/>
                    </a:lnTo>
                    <a:lnTo>
                      <a:pt x="33255" y="61064"/>
                    </a:lnTo>
                    <a:lnTo>
                      <a:pt x="1811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10"/>
              <p:cNvSpPr/>
              <p:nvPr/>
            </p:nvSpPr>
            <p:spPr>
              <a:xfrm>
                <a:off x="1411900" y="2338875"/>
                <a:ext cx="1410534" cy="1676210"/>
              </a:xfrm>
              <a:custGeom>
                <a:rect b="b" l="l" r="r" t="t"/>
                <a:pathLst>
                  <a:path extrusionOk="0" h="68104" w="56951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1" y="2"/>
                      <a:pt x="18" y="97"/>
                      <a:pt x="56" y="280"/>
                    </a:cubicBezTo>
                    <a:cubicBezTo>
                      <a:pt x="102" y="484"/>
                      <a:pt x="162" y="751"/>
                      <a:pt x="239" y="1090"/>
                    </a:cubicBezTo>
                    <a:cubicBezTo>
                      <a:pt x="414" y="1824"/>
                      <a:pt x="662" y="2865"/>
                      <a:pt x="979" y="4193"/>
                    </a:cubicBezTo>
                    <a:cubicBezTo>
                      <a:pt x="1635" y="6911"/>
                      <a:pt x="2575" y="10800"/>
                      <a:pt x="3735" y="15598"/>
                    </a:cubicBezTo>
                    <a:cubicBezTo>
                      <a:pt x="6082" y="25223"/>
                      <a:pt x="9243" y="38546"/>
                      <a:pt x="13187" y="53151"/>
                    </a:cubicBezTo>
                    <a:cubicBezTo>
                      <a:pt x="14594" y="58347"/>
                      <a:pt x="16016" y="63353"/>
                      <a:pt x="17400" y="67961"/>
                    </a:cubicBezTo>
                    <a:lnTo>
                      <a:pt x="17443" y="68104"/>
                    </a:lnTo>
                    <a:lnTo>
                      <a:pt x="17592" y="68104"/>
                    </a:lnTo>
                    <a:lnTo>
                      <a:pt x="45820" y="68030"/>
                    </a:lnTo>
                    <a:lnTo>
                      <a:pt x="54007" y="67971"/>
                    </a:lnTo>
                    <a:lnTo>
                      <a:pt x="56195" y="67938"/>
                    </a:lnTo>
                    <a:lnTo>
                      <a:pt x="56759" y="67921"/>
                    </a:lnTo>
                    <a:cubicBezTo>
                      <a:pt x="56886" y="67915"/>
                      <a:pt x="56951" y="67909"/>
                      <a:pt x="56951" y="67903"/>
                    </a:cubicBezTo>
                    <a:cubicBezTo>
                      <a:pt x="56951" y="67898"/>
                      <a:pt x="56886" y="67891"/>
                      <a:pt x="56759" y="67886"/>
                    </a:cubicBezTo>
                    <a:lnTo>
                      <a:pt x="56195" y="67868"/>
                    </a:lnTo>
                    <a:lnTo>
                      <a:pt x="54007" y="67836"/>
                    </a:lnTo>
                    <a:lnTo>
                      <a:pt x="45820" y="67777"/>
                    </a:lnTo>
                    <a:lnTo>
                      <a:pt x="17743" y="67703"/>
                    </a:lnTo>
                    <a:lnTo>
                      <a:pt x="17743" y="67703"/>
                    </a:lnTo>
                    <a:cubicBezTo>
                      <a:pt x="16384" y="63135"/>
                      <a:pt x="14983" y="58182"/>
                      <a:pt x="13591" y="53041"/>
                    </a:cubicBezTo>
                    <a:cubicBezTo>
                      <a:pt x="9650" y="38444"/>
                      <a:pt x="6444" y="25135"/>
                      <a:pt x="4022" y="15527"/>
                    </a:cubicBezTo>
                    <a:cubicBezTo>
                      <a:pt x="2809" y="10744"/>
                      <a:pt x="1824" y="6864"/>
                      <a:pt x="1137" y="4154"/>
                    </a:cubicBezTo>
                    <a:cubicBezTo>
                      <a:pt x="788" y="2834"/>
                      <a:pt x="513" y="1799"/>
                      <a:pt x="320" y="1069"/>
                    </a:cubicBezTo>
                    <a:cubicBezTo>
                      <a:pt x="227" y="735"/>
                      <a:pt x="153" y="471"/>
                      <a:pt x="98" y="269"/>
                    </a:cubicBezTo>
                    <a:cubicBezTo>
                      <a:pt x="46" y="92"/>
                      <a:pt x="15" y="1"/>
                      <a:pt x="8" y="1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0"/>
              <p:cNvSpPr/>
              <p:nvPr/>
            </p:nvSpPr>
            <p:spPr>
              <a:xfrm>
                <a:off x="2470250" y="1491250"/>
                <a:ext cx="1049300" cy="1625950"/>
              </a:xfrm>
              <a:custGeom>
                <a:rect b="b" l="l" r="r" t="t"/>
                <a:pathLst>
                  <a:path extrusionOk="0" h="65038" w="41972">
                    <a:moveTo>
                      <a:pt x="28198" y="0"/>
                    </a:moveTo>
                    <a:cubicBezTo>
                      <a:pt x="23873" y="0"/>
                      <a:pt x="18126" y="185"/>
                      <a:pt x="18126" y="185"/>
                    </a:cubicBezTo>
                    <a:cubicBezTo>
                      <a:pt x="10204" y="358"/>
                      <a:pt x="3400" y="1886"/>
                      <a:pt x="3400" y="1886"/>
                    </a:cubicBezTo>
                    <a:lnTo>
                      <a:pt x="0" y="65038"/>
                    </a:lnTo>
                    <a:lnTo>
                      <a:pt x="41972" y="64902"/>
                    </a:lnTo>
                    <a:cubicBezTo>
                      <a:pt x="41972" y="64902"/>
                      <a:pt x="41143" y="52396"/>
                      <a:pt x="41291" y="36143"/>
                    </a:cubicBezTo>
                    <a:cubicBezTo>
                      <a:pt x="41449" y="18788"/>
                      <a:pt x="34390" y="603"/>
                      <a:pt x="32724" y="185"/>
                    </a:cubicBezTo>
                    <a:cubicBezTo>
                      <a:pt x="32168" y="47"/>
                      <a:pt x="30361" y="0"/>
                      <a:pt x="281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10"/>
              <p:cNvSpPr/>
              <p:nvPr/>
            </p:nvSpPr>
            <p:spPr>
              <a:xfrm>
                <a:off x="2643600" y="542250"/>
                <a:ext cx="192325" cy="608050"/>
              </a:xfrm>
              <a:custGeom>
                <a:rect b="b" l="l" r="r" t="t"/>
                <a:pathLst>
                  <a:path extrusionOk="0" h="24322" w="7693">
                    <a:moveTo>
                      <a:pt x="7693" y="0"/>
                    </a:moveTo>
                    <a:lnTo>
                      <a:pt x="7693" y="0"/>
                    </a:lnTo>
                    <a:cubicBezTo>
                      <a:pt x="3928" y="881"/>
                      <a:pt x="348" y="8499"/>
                      <a:pt x="174" y="12813"/>
                    </a:cubicBezTo>
                    <a:cubicBezTo>
                      <a:pt x="1" y="17128"/>
                      <a:pt x="1872" y="21480"/>
                      <a:pt x="5123" y="24322"/>
                    </a:cubicBezTo>
                    <a:lnTo>
                      <a:pt x="7693" y="0"/>
                    </a:ln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10"/>
              <p:cNvSpPr/>
              <p:nvPr/>
            </p:nvSpPr>
            <p:spPr>
              <a:xfrm>
                <a:off x="2770950" y="991200"/>
                <a:ext cx="409050" cy="623650"/>
              </a:xfrm>
              <a:custGeom>
                <a:rect b="b" l="l" r="r" t="t"/>
                <a:pathLst>
                  <a:path extrusionOk="0" h="24946" w="16362">
                    <a:moveTo>
                      <a:pt x="1" y="0"/>
                    </a:moveTo>
                    <a:lnTo>
                      <a:pt x="1" y="23202"/>
                    </a:lnTo>
                    <a:cubicBezTo>
                      <a:pt x="2720" y="24397"/>
                      <a:pt x="5088" y="24946"/>
                      <a:pt x="7421" y="24946"/>
                    </a:cubicBezTo>
                    <a:cubicBezTo>
                      <a:pt x="10262" y="24946"/>
                      <a:pt x="13052" y="24132"/>
                      <a:pt x="16361" y="22677"/>
                    </a:cubicBezTo>
                    <a:lnTo>
                      <a:pt x="16361" y="1085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0"/>
              <p:cNvSpPr/>
              <p:nvPr/>
            </p:nvSpPr>
            <p:spPr>
              <a:xfrm>
                <a:off x="2810475" y="1080250"/>
                <a:ext cx="369525" cy="358375"/>
              </a:xfrm>
              <a:custGeom>
                <a:rect b="b" l="l" r="r" t="t"/>
                <a:pathLst>
                  <a:path extrusionOk="0" h="14335" w="14781">
                    <a:moveTo>
                      <a:pt x="0" y="0"/>
                    </a:moveTo>
                    <a:lnTo>
                      <a:pt x="0" y="0"/>
                    </a:lnTo>
                    <a:cubicBezTo>
                      <a:pt x="385" y="12449"/>
                      <a:pt x="7414" y="14335"/>
                      <a:pt x="11638" y="14335"/>
                    </a:cubicBezTo>
                    <a:cubicBezTo>
                      <a:pt x="13474" y="14335"/>
                      <a:pt x="14780" y="13978"/>
                      <a:pt x="14780" y="13978"/>
                    </a:cubicBezTo>
                    <a:lnTo>
                      <a:pt x="14780" y="80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10"/>
              <p:cNvSpPr/>
              <p:nvPr/>
            </p:nvSpPr>
            <p:spPr>
              <a:xfrm>
                <a:off x="2662175" y="841650"/>
                <a:ext cx="138550" cy="173250"/>
              </a:xfrm>
              <a:custGeom>
                <a:rect b="b" l="l" r="r" t="t"/>
                <a:pathLst>
                  <a:path extrusionOk="0" h="6930" w="5542">
                    <a:moveTo>
                      <a:pt x="2729" y="1"/>
                    </a:moveTo>
                    <a:cubicBezTo>
                      <a:pt x="2234" y="1"/>
                      <a:pt x="1739" y="119"/>
                      <a:pt x="1339" y="406"/>
                    </a:cubicBezTo>
                    <a:cubicBezTo>
                      <a:pt x="860" y="751"/>
                      <a:pt x="566" y="1303"/>
                      <a:pt x="404" y="1871"/>
                    </a:cubicBezTo>
                    <a:cubicBezTo>
                      <a:pt x="1" y="3286"/>
                      <a:pt x="388" y="4922"/>
                      <a:pt x="1455" y="5935"/>
                    </a:cubicBezTo>
                    <a:cubicBezTo>
                      <a:pt x="2128" y="6576"/>
                      <a:pt x="3063" y="6929"/>
                      <a:pt x="3988" y="6929"/>
                    </a:cubicBezTo>
                    <a:cubicBezTo>
                      <a:pt x="4527" y="6929"/>
                      <a:pt x="5062" y="6809"/>
                      <a:pt x="5541" y="6556"/>
                    </a:cubicBezTo>
                    <a:lnTo>
                      <a:pt x="4984" y="593"/>
                    </a:lnTo>
                    <a:cubicBezTo>
                      <a:pt x="4394" y="355"/>
                      <a:pt x="3796" y="114"/>
                      <a:pt x="3165" y="30"/>
                    </a:cubicBezTo>
                    <a:cubicBezTo>
                      <a:pt x="3021" y="11"/>
                      <a:pt x="2875" y="1"/>
                      <a:pt x="2729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10"/>
              <p:cNvSpPr/>
              <p:nvPr/>
            </p:nvSpPr>
            <p:spPr>
              <a:xfrm>
                <a:off x="2691350" y="865575"/>
                <a:ext cx="71750" cy="111850"/>
              </a:xfrm>
              <a:custGeom>
                <a:rect b="b" l="l" r="r" t="t"/>
                <a:pathLst>
                  <a:path extrusionOk="0" h="4474" w="2870">
                    <a:moveTo>
                      <a:pt x="1239" y="1"/>
                    </a:moveTo>
                    <a:cubicBezTo>
                      <a:pt x="1144" y="1"/>
                      <a:pt x="1062" y="123"/>
                      <a:pt x="1148" y="210"/>
                    </a:cubicBezTo>
                    <a:cubicBezTo>
                      <a:pt x="1484" y="555"/>
                      <a:pt x="1803" y="918"/>
                      <a:pt x="2089" y="1305"/>
                    </a:cubicBezTo>
                    <a:lnTo>
                      <a:pt x="2089" y="1305"/>
                    </a:lnTo>
                    <a:cubicBezTo>
                      <a:pt x="1976" y="1272"/>
                      <a:pt x="1859" y="1256"/>
                      <a:pt x="1740" y="1256"/>
                    </a:cubicBezTo>
                    <a:cubicBezTo>
                      <a:pt x="1192" y="1256"/>
                      <a:pt x="625" y="1601"/>
                      <a:pt x="405" y="2186"/>
                    </a:cubicBezTo>
                    <a:cubicBezTo>
                      <a:pt x="0" y="3256"/>
                      <a:pt x="912" y="4474"/>
                      <a:pt x="2001" y="4474"/>
                    </a:cubicBezTo>
                    <a:cubicBezTo>
                      <a:pt x="2114" y="4474"/>
                      <a:pt x="2230" y="4461"/>
                      <a:pt x="2347" y="4432"/>
                    </a:cubicBezTo>
                    <a:cubicBezTo>
                      <a:pt x="2525" y="4390"/>
                      <a:pt x="2490" y="4162"/>
                      <a:pt x="2347" y="4106"/>
                    </a:cubicBezTo>
                    <a:cubicBezTo>
                      <a:pt x="1747" y="3865"/>
                      <a:pt x="1109" y="3699"/>
                      <a:pt x="948" y="2974"/>
                    </a:cubicBezTo>
                    <a:cubicBezTo>
                      <a:pt x="792" y="2271"/>
                      <a:pt x="1279" y="1717"/>
                      <a:pt x="1847" y="1717"/>
                    </a:cubicBezTo>
                    <a:cubicBezTo>
                      <a:pt x="2096" y="1717"/>
                      <a:pt x="2361" y="1824"/>
                      <a:pt x="2595" y="2073"/>
                    </a:cubicBezTo>
                    <a:cubicBezTo>
                      <a:pt x="2621" y="2100"/>
                      <a:pt x="2652" y="2112"/>
                      <a:pt x="2683" y="2112"/>
                    </a:cubicBezTo>
                    <a:cubicBezTo>
                      <a:pt x="2777" y="2112"/>
                      <a:pt x="2869" y="2006"/>
                      <a:pt x="2807" y="1908"/>
                    </a:cubicBezTo>
                    <a:cubicBezTo>
                      <a:pt x="2765" y="1829"/>
                      <a:pt x="2718" y="1758"/>
                      <a:pt x="2667" y="1694"/>
                    </a:cubicBezTo>
                    <a:lnTo>
                      <a:pt x="2667" y="1694"/>
                    </a:lnTo>
                    <a:cubicBezTo>
                      <a:pt x="2268" y="1093"/>
                      <a:pt x="1846" y="548"/>
                      <a:pt x="1321" y="36"/>
                    </a:cubicBezTo>
                    <a:cubicBezTo>
                      <a:pt x="1295" y="11"/>
                      <a:pt x="1266" y="1"/>
                      <a:pt x="1239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10"/>
              <p:cNvSpPr/>
              <p:nvPr/>
            </p:nvSpPr>
            <p:spPr>
              <a:xfrm>
                <a:off x="2705825" y="522325"/>
                <a:ext cx="671600" cy="780725"/>
              </a:xfrm>
              <a:custGeom>
                <a:rect b="b" l="l" r="r" t="t"/>
                <a:pathLst>
                  <a:path extrusionOk="0" h="31229" w="26864">
                    <a:moveTo>
                      <a:pt x="12028" y="0"/>
                    </a:moveTo>
                    <a:cubicBezTo>
                      <a:pt x="11435" y="0"/>
                      <a:pt x="11082" y="53"/>
                      <a:pt x="11082" y="53"/>
                    </a:cubicBezTo>
                    <a:cubicBezTo>
                      <a:pt x="1" y="736"/>
                      <a:pt x="1679" y="9221"/>
                      <a:pt x="3754" y="20435"/>
                    </a:cubicBezTo>
                    <a:cubicBezTo>
                      <a:pt x="5133" y="27888"/>
                      <a:pt x="9302" y="31228"/>
                      <a:pt x="16250" y="31228"/>
                    </a:cubicBezTo>
                    <a:cubicBezTo>
                      <a:pt x="16291" y="31228"/>
                      <a:pt x="16332" y="31228"/>
                      <a:pt x="16373" y="31228"/>
                    </a:cubicBezTo>
                    <a:cubicBezTo>
                      <a:pt x="22296" y="31195"/>
                      <a:pt x="26864" y="27386"/>
                      <a:pt x="24216" y="12639"/>
                    </a:cubicBezTo>
                    <a:cubicBezTo>
                      <a:pt x="22136" y="1057"/>
                      <a:pt x="14681" y="0"/>
                      <a:pt x="12028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10"/>
              <p:cNvSpPr/>
              <p:nvPr/>
            </p:nvSpPr>
            <p:spPr>
              <a:xfrm>
                <a:off x="3067000" y="755525"/>
                <a:ext cx="61375" cy="270950"/>
              </a:xfrm>
              <a:custGeom>
                <a:rect b="b" l="l" r="r" t="t"/>
                <a:pathLst>
                  <a:path extrusionOk="0" h="10838" w="2455">
                    <a:moveTo>
                      <a:pt x="1620" y="0"/>
                    </a:moveTo>
                    <a:cubicBezTo>
                      <a:pt x="1562" y="0"/>
                      <a:pt x="1506" y="39"/>
                      <a:pt x="1505" y="118"/>
                    </a:cubicBezTo>
                    <a:cubicBezTo>
                      <a:pt x="1484" y="1804"/>
                      <a:pt x="1549" y="3488"/>
                      <a:pt x="1586" y="5173"/>
                    </a:cubicBezTo>
                    <a:cubicBezTo>
                      <a:pt x="1605" y="6048"/>
                      <a:pt x="2172" y="10310"/>
                      <a:pt x="621" y="10310"/>
                    </a:cubicBezTo>
                    <a:cubicBezTo>
                      <a:pt x="560" y="10310"/>
                      <a:pt x="496" y="10303"/>
                      <a:pt x="429" y="10290"/>
                    </a:cubicBezTo>
                    <a:cubicBezTo>
                      <a:pt x="409" y="10286"/>
                      <a:pt x="390" y="10284"/>
                      <a:pt x="372" y="10284"/>
                    </a:cubicBezTo>
                    <a:cubicBezTo>
                      <a:pt x="101" y="10284"/>
                      <a:pt x="0" y="10695"/>
                      <a:pt x="295" y="10772"/>
                    </a:cubicBezTo>
                    <a:cubicBezTo>
                      <a:pt x="464" y="10816"/>
                      <a:pt x="618" y="10837"/>
                      <a:pt x="758" y="10837"/>
                    </a:cubicBezTo>
                    <a:cubicBezTo>
                      <a:pt x="1609" y="10837"/>
                      <a:pt x="1975" y="10083"/>
                      <a:pt x="2091" y="9172"/>
                    </a:cubicBezTo>
                    <a:cubicBezTo>
                      <a:pt x="2454" y="6328"/>
                      <a:pt x="2050" y="2962"/>
                      <a:pt x="1750" y="118"/>
                    </a:cubicBezTo>
                    <a:cubicBezTo>
                      <a:pt x="1742" y="40"/>
                      <a:pt x="1680" y="0"/>
                      <a:pt x="162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10"/>
              <p:cNvSpPr/>
              <p:nvPr/>
            </p:nvSpPr>
            <p:spPr>
              <a:xfrm>
                <a:off x="3010875" y="889000"/>
                <a:ext cx="49200" cy="47350"/>
              </a:xfrm>
              <a:custGeom>
                <a:rect b="b" l="l" r="r" t="t"/>
                <a:pathLst>
                  <a:path extrusionOk="0" h="1894" w="1968">
                    <a:moveTo>
                      <a:pt x="946" y="1"/>
                    </a:moveTo>
                    <a:cubicBezTo>
                      <a:pt x="424" y="1"/>
                      <a:pt x="0" y="424"/>
                      <a:pt x="0" y="947"/>
                    </a:cubicBezTo>
                    <a:cubicBezTo>
                      <a:pt x="0" y="1330"/>
                      <a:pt x="231" y="1675"/>
                      <a:pt x="584" y="1821"/>
                    </a:cubicBezTo>
                    <a:cubicBezTo>
                      <a:pt x="702" y="1870"/>
                      <a:pt x="825" y="1894"/>
                      <a:pt x="947" y="1894"/>
                    </a:cubicBezTo>
                    <a:cubicBezTo>
                      <a:pt x="1194" y="1894"/>
                      <a:pt x="1435" y="1797"/>
                      <a:pt x="1616" y="1616"/>
                    </a:cubicBezTo>
                    <a:cubicBezTo>
                      <a:pt x="1887" y="1345"/>
                      <a:pt x="1968" y="938"/>
                      <a:pt x="1822" y="585"/>
                    </a:cubicBezTo>
                    <a:cubicBezTo>
                      <a:pt x="1674" y="231"/>
                      <a:pt x="1329" y="1"/>
                      <a:pt x="94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10"/>
              <p:cNvSpPr/>
              <p:nvPr/>
            </p:nvSpPr>
            <p:spPr>
              <a:xfrm>
                <a:off x="3211225" y="889000"/>
                <a:ext cx="49225" cy="47350"/>
              </a:xfrm>
              <a:custGeom>
                <a:rect b="b" l="l" r="r" t="t"/>
                <a:pathLst>
                  <a:path extrusionOk="0" h="1894" w="1969">
                    <a:moveTo>
                      <a:pt x="948" y="1"/>
                    </a:moveTo>
                    <a:cubicBezTo>
                      <a:pt x="425" y="1"/>
                      <a:pt x="1" y="424"/>
                      <a:pt x="1" y="947"/>
                    </a:cubicBezTo>
                    <a:cubicBezTo>
                      <a:pt x="1" y="1330"/>
                      <a:pt x="231" y="1675"/>
                      <a:pt x="586" y="1821"/>
                    </a:cubicBezTo>
                    <a:cubicBezTo>
                      <a:pt x="703" y="1870"/>
                      <a:pt x="826" y="1894"/>
                      <a:pt x="948" y="1894"/>
                    </a:cubicBezTo>
                    <a:cubicBezTo>
                      <a:pt x="1194" y="1894"/>
                      <a:pt x="1436" y="1797"/>
                      <a:pt x="1617" y="1616"/>
                    </a:cubicBezTo>
                    <a:cubicBezTo>
                      <a:pt x="1888" y="1346"/>
                      <a:pt x="1969" y="938"/>
                      <a:pt x="1822" y="585"/>
                    </a:cubicBezTo>
                    <a:cubicBezTo>
                      <a:pt x="1676" y="231"/>
                      <a:pt x="1330" y="1"/>
                      <a:pt x="948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10"/>
              <p:cNvSpPr/>
              <p:nvPr/>
            </p:nvSpPr>
            <p:spPr>
              <a:xfrm>
                <a:off x="3142925" y="775100"/>
                <a:ext cx="102475" cy="30325"/>
              </a:xfrm>
              <a:custGeom>
                <a:rect b="b" l="l" r="r" t="t"/>
                <a:pathLst>
                  <a:path extrusionOk="0" h="1213" w="4099">
                    <a:moveTo>
                      <a:pt x="1854" y="1"/>
                    </a:moveTo>
                    <a:cubicBezTo>
                      <a:pt x="1222" y="1"/>
                      <a:pt x="601" y="164"/>
                      <a:pt x="179" y="480"/>
                    </a:cubicBezTo>
                    <a:cubicBezTo>
                      <a:pt x="1" y="613"/>
                      <a:pt x="64" y="935"/>
                      <a:pt x="279" y="935"/>
                    </a:cubicBezTo>
                    <a:cubicBezTo>
                      <a:pt x="306" y="935"/>
                      <a:pt x="334" y="930"/>
                      <a:pt x="364" y="920"/>
                    </a:cubicBezTo>
                    <a:cubicBezTo>
                      <a:pt x="893" y="741"/>
                      <a:pt x="1355" y="574"/>
                      <a:pt x="1892" y="574"/>
                    </a:cubicBezTo>
                    <a:cubicBezTo>
                      <a:pt x="1995" y="574"/>
                      <a:pt x="2101" y="581"/>
                      <a:pt x="2211" y="594"/>
                    </a:cubicBezTo>
                    <a:cubicBezTo>
                      <a:pt x="2820" y="670"/>
                      <a:pt x="3284" y="989"/>
                      <a:pt x="3840" y="1203"/>
                    </a:cubicBezTo>
                    <a:cubicBezTo>
                      <a:pt x="3857" y="1209"/>
                      <a:pt x="3874" y="1212"/>
                      <a:pt x="3890" y="1212"/>
                    </a:cubicBezTo>
                    <a:cubicBezTo>
                      <a:pt x="4007" y="1212"/>
                      <a:pt x="4099" y="1058"/>
                      <a:pt x="4031" y="954"/>
                    </a:cubicBezTo>
                    <a:lnTo>
                      <a:pt x="4031" y="954"/>
                    </a:lnTo>
                    <a:lnTo>
                      <a:pt x="4031" y="955"/>
                    </a:lnTo>
                    <a:cubicBezTo>
                      <a:pt x="3614" y="310"/>
                      <a:pt x="2724" y="1"/>
                      <a:pt x="1854" y="1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10"/>
              <p:cNvSpPr/>
              <p:nvPr/>
            </p:nvSpPr>
            <p:spPr>
              <a:xfrm>
                <a:off x="2940200" y="767750"/>
                <a:ext cx="102500" cy="30325"/>
              </a:xfrm>
              <a:custGeom>
                <a:rect b="b" l="l" r="r" t="t"/>
                <a:pathLst>
                  <a:path extrusionOk="0" h="1213" w="4100">
                    <a:moveTo>
                      <a:pt x="1855" y="0"/>
                    </a:moveTo>
                    <a:cubicBezTo>
                      <a:pt x="1222" y="0"/>
                      <a:pt x="601" y="163"/>
                      <a:pt x="179" y="479"/>
                    </a:cubicBezTo>
                    <a:cubicBezTo>
                      <a:pt x="1" y="613"/>
                      <a:pt x="65" y="935"/>
                      <a:pt x="281" y="935"/>
                    </a:cubicBezTo>
                    <a:cubicBezTo>
                      <a:pt x="307" y="935"/>
                      <a:pt x="336" y="930"/>
                      <a:pt x="366" y="920"/>
                    </a:cubicBezTo>
                    <a:cubicBezTo>
                      <a:pt x="893" y="742"/>
                      <a:pt x="1354" y="574"/>
                      <a:pt x="1890" y="574"/>
                    </a:cubicBezTo>
                    <a:cubicBezTo>
                      <a:pt x="1994" y="574"/>
                      <a:pt x="2101" y="581"/>
                      <a:pt x="2211" y="594"/>
                    </a:cubicBezTo>
                    <a:cubicBezTo>
                      <a:pt x="2821" y="670"/>
                      <a:pt x="3284" y="990"/>
                      <a:pt x="3840" y="1203"/>
                    </a:cubicBezTo>
                    <a:cubicBezTo>
                      <a:pt x="3857" y="1210"/>
                      <a:pt x="3874" y="1213"/>
                      <a:pt x="3890" y="1213"/>
                    </a:cubicBezTo>
                    <a:cubicBezTo>
                      <a:pt x="4008" y="1213"/>
                      <a:pt x="4099" y="1058"/>
                      <a:pt x="4033" y="954"/>
                    </a:cubicBezTo>
                    <a:cubicBezTo>
                      <a:pt x="3615" y="309"/>
                      <a:pt x="2725" y="0"/>
                      <a:pt x="1855" y="0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0"/>
              <p:cNvSpPr/>
              <p:nvPr/>
            </p:nvSpPr>
            <p:spPr>
              <a:xfrm>
                <a:off x="2690725" y="872000"/>
                <a:ext cx="82050" cy="96625"/>
              </a:xfrm>
              <a:custGeom>
                <a:rect b="b" l="l" r="r" t="t"/>
                <a:pathLst>
                  <a:path extrusionOk="0" h="3865" w="3282">
                    <a:moveTo>
                      <a:pt x="1141" y="0"/>
                    </a:moveTo>
                    <a:cubicBezTo>
                      <a:pt x="927" y="0"/>
                      <a:pt x="709" y="71"/>
                      <a:pt x="537" y="201"/>
                    </a:cubicBezTo>
                    <a:cubicBezTo>
                      <a:pt x="218" y="444"/>
                      <a:pt x="52" y="849"/>
                      <a:pt x="26" y="1250"/>
                    </a:cubicBezTo>
                    <a:cubicBezTo>
                      <a:pt x="0" y="1650"/>
                      <a:pt x="101" y="2048"/>
                      <a:pt x="231" y="2427"/>
                    </a:cubicBezTo>
                    <a:cubicBezTo>
                      <a:pt x="423" y="2983"/>
                      <a:pt x="727" y="3560"/>
                      <a:pt x="1272" y="3781"/>
                    </a:cubicBezTo>
                    <a:cubicBezTo>
                      <a:pt x="1412" y="3838"/>
                      <a:pt x="1560" y="3865"/>
                      <a:pt x="1708" y="3865"/>
                    </a:cubicBezTo>
                    <a:cubicBezTo>
                      <a:pt x="2212" y="3865"/>
                      <a:pt x="2721" y="3559"/>
                      <a:pt x="2965" y="3106"/>
                    </a:cubicBezTo>
                    <a:cubicBezTo>
                      <a:pt x="3282" y="2519"/>
                      <a:pt x="3188" y="1767"/>
                      <a:pt x="2828" y="1206"/>
                    </a:cubicBezTo>
                    <a:cubicBezTo>
                      <a:pt x="2468" y="646"/>
                      <a:pt x="1876" y="265"/>
                      <a:pt x="1246" y="48"/>
                    </a:cubicBezTo>
                    <a:lnTo>
                      <a:pt x="1246" y="48"/>
                    </a:lnTo>
                    <a:lnTo>
                      <a:pt x="1655" y="170"/>
                    </a:lnTo>
                    <a:cubicBezTo>
                      <a:pt x="1509" y="54"/>
                      <a:pt x="1327" y="0"/>
                      <a:pt x="114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0"/>
              <p:cNvSpPr/>
              <p:nvPr/>
            </p:nvSpPr>
            <p:spPr>
              <a:xfrm>
                <a:off x="3024950" y="1031025"/>
                <a:ext cx="95700" cy="51525"/>
              </a:xfrm>
              <a:custGeom>
                <a:rect b="b" l="l" r="r" t="t"/>
                <a:pathLst>
                  <a:path extrusionOk="0" h="2061" w="3828">
                    <a:moveTo>
                      <a:pt x="243" y="1"/>
                    </a:moveTo>
                    <a:cubicBezTo>
                      <a:pt x="117" y="1"/>
                      <a:pt x="0" y="104"/>
                      <a:pt x="36" y="266"/>
                    </a:cubicBezTo>
                    <a:cubicBezTo>
                      <a:pt x="257" y="1274"/>
                      <a:pt x="1426" y="2060"/>
                      <a:pt x="2499" y="2060"/>
                    </a:cubicBezTo>
                    <a:cubicBezTo>
                      <a:pt x="2928" y="2060"/>
                      <a:pt x="3342" y="1934"/>
                      <a:pt x="3674" y="1647"/>
                    </a:cubicBezTo>
                    <a:cubicBezTo>
                      <a:pt x="3827" y="1513"/>
                      <a:pt x="3717" y="1218"/>
                      <a:pt x="3516" y="1218"/>
                    </a:cubicBezTo>
                    <a:cubicBezTo>
                      <a:pt x="3509" y="1218"/>
                      <a:pt x="3503" y="1218"/>
                      <a:pt x="3497" y="1218"/>
                    </a:cubicBezTo>
                    <a:cubicBezTo>
                      <a:pt x="3085" y="1255"/>
                      <a:pt x="2724" y="1357"/>
                      <a:pt x="2347" y="1357"/>
                    </a:cubicBezTo>
                    <a:cubicBezTo>
                      <a:pt x="2150" y="1357"/>
                      <a:pt x="1948" y="1329"/>
                      <a:pt x="1733" y="1251"/>
                    </a:cubicBezTo>
                    <a:cubicBezTo>
                      <a:pt x="1137" y="1032"/>
                      <a:pt x="795" y="594"/>
                      <a:pt x="432" y="99"/>
                    </a:cubicBezTo>
                    <a:cubicBezTo>
                      <a:pt x="382" y="31"/>
                      <a:pt x="311" y="1"/>
                      <a:pt x="24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10"/>
              <p:cNvSpPr/>
              <p:nvPr/>
            </p:nvSpPr>
            <p:spPr>
              <a:xfrm>
                <a:off x="2901750" y="808000"/>
                <a:ext cx="186750" cy="186425"/>
              </a:xfrm>
              <a:custGeom>
                <a:rect b="b" l="l" r="r" t="t"/>
                <a:pathLst>
                  <a:path extrusionOk="0" h="7457" w="747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39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8" y="5691"/>
                      <a:pt x="1585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1" y="5792"/>
                      <a:pt x="7467" y="3769"/>
                    </a:cubicBezTo>
                    <a:lnTo>
                      <a:pt x="7467" y="3769"/>
                    </a:lnTo>
                    <a:cubicBezTo>
                      <a:pt x="7469" y="3758"/>
                      <a:pt x="7470" y="3745"/>
                      <a:pt x="7469" y="3732"/>
                    </a:cubicBezTo>
                    <a:lnTo>
                      <a:pt x="7469" y="3732"/>
                    </a:lnTo>
                    <a:cubicBezTo>
                      <a:pt x="7469" y="3732"/>
                      <a:pt x="7469" y="3732"/>
                      <a:pt x="7469" y="3732"/>
                    </a:cubicBezTo>
                    <a:cubicBezTo>
                      <a:pt x="7470" y="3718"/>
                      <a:pt x="7469" y="3706"/>
                      <a:pt x="7467" y="3694"/>
                    </a:cubicBezTo>
                    <a:lnTo>
                      <a:pt x="7467" y="3694"/>
                    </a:lnTo>
                    <a:cubicBezTo>
                      <a:pt x="7342" y="1684"/>
                      <a:pt x="5841" y="1"/>
                      <a:pt x="373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10"/>
              <p:cNvSpPr/>
              <p:nvPr/>
            </p:nvSpPr>
            <p:spPr>
              <a:xfrm>
                <a:off x="3135750" y="808000"/>
                <a:ext cx="186775" cy="186425"/>
              </a:xfrm>
              <a:custGeom>
                <a:rect b="b" l="l" r="r" t="t"/>
                <a:pathLst>
                  <a:path extrusionOk="0" h="7457" w="7471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40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9" y="5691"/>
                      <a:pt x="1584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2" y="5791"/>
                      <a:pt x="7468" y="3768"/>
                    </a:cubicBezTo>
                    <a:lnTo>
                      <a:pt x="7468" y="3768"/>
                    </a:lnTo>
                    <a:cubicBezTo>
                      <a:pt x="7470" y="3757"/>
                      <a:pt x="7471" y="3745"/>
                      <a:pt x="7470" y="3732"/>
                    </a:cubicBezTo>
                    <a:lnTo>
                      <a:pt x="7470" y="3732"/>
                    </a:lnTo>
                    <a:cubicBezTo>
                      <a:pt x="7470" y="3732"/>
                      <a:pt x="7470" y="3732"/>
                      <a:pt x="7470" y="3732"/>
                    </a:cubicBezTo>
                    <a:cubicBezTo>
                      <a:pt x="7471" y="3719"/>
                      <a:pt x="7470" y="3707"/>
                      <a:pt x="7468" y="3696"/>
                    </a:cubicBezTo>
                    <a:lnTo>
                      <a:pt x="7468" y="3696"/>
                    </a:lnTo>
                    <a:cubicBezTo>
                      <a:pt x="7342" y="1685"/>
                      <a:pt x="5841" y="1"/>
                      <a:pt x="374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10"/>
              <p:cNvSpPr/>
              <p:nvPr/>
            </p:nvSpPr>
            <p:spPr>
              <a:xfrm>
                <a:off x="3080175" y="896000"/>
                <a:ext cx="69225" cy="9125"/>
              </a:xfrm>
              <a:custGeom>
                <a:rect b="b" l="l" r="r" t="t"/>
                <a:pathLst>
                  <a:path extrusionOk="0" h="365" w="2769">
                    <a:moveTo>
                      <a:pt x="1831" y="1"/>
                    </a:moveTo>
                    <a:cubicBezTo>
                      <a:pt x="1275" y="1"/>
                      <a:pt x="717" y="30"/>
                      <a:pt x="166" y="54"/>
                    </a:cubicBezTo>
                    <a:cubicBezTo>
                      <a:pt x="0" y="60"/>
                      <a:pt x="0" y="305"/>
                      <a:pt x="166" y="311"/>
                    </a:cubicBezTo>
                    <a:cubicBezTo>
                      <a:pt x="717" y="335"/>
                      <a:pt x="1275" y="364"/>
                      <a:pt x="1830" y="364"/>
                    </a:cubicBezTo>
                    <a:cubicBezTo>
                      <a:pt x="2075" y="364"/>
                      <a:pt x="2318" y="359"/>
                      <a:pt x="2561" y="344"/>
                    </a:cubicBezTo>
                    <a:cubicBezTo>
                      <a:pt x="2769" y="331"/>
                      <a:pt x="2769" y="33"/>
                      <a:pt x="2561" y="21"/>
                    </a:cubicBezTo>
                    <a:cubicBezTo>
                      <a:pt x="2318" y="6"/>
                      <a:pt x="2075" y="1"/>
                      <a:pt x="1831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10"/>
              <p:cNvSpPr/>
              <p:nvPr/>
            </p:nvSpPr>
            <p:spPr>
              <a:xfrm>
                <a:off x="2762600" y="844550"/>
                <a:ext cx="159875" cy="15750"/>
              </a:xfrm>
              <a:custGeom>
                <a:rect b="b" l="l" r="r" t="t"/>
                <a:pathLst>
                  <a:path extrusionOk="0" h="630" w="6395">
                    <a:moveTo>
                      <a:pt x="983" y="1"/>
                    </a:moveTo>
                    <a:cubicBezTo>
                      <a:pt x="673" y="1"/>
                      <a:pt x="367" y="20"/>
                      <a:pt x="70" y="73"/>
                    </a:cubicBezTo>
                    <a:cubicBezTo>
                      <a:pt x="1" y="86"/>
                      <a:pt x="2" y="199"/>
                      <a:pt x="70" y="213"/>
                    </a:cubicBezTo>
                    <a:cubicBezTo>
                      <a:pt x="1007" y="400"/>
                      <a:pt x="2011" y="377"/>
                      <a:pt x="2963" y="451"/>
                    </a:cubicBezTo>
                    <a:cubicBezTo>
                      <a:pt x="3849" y="520"/>
                      <a:pt x="4759" y="630"/>
                      <a:pt x="5655" y="630"/>
                    </a:cubicBezTo>
                    <a:cubicBezTo>
                      <a:pt x="5840" y="630"/>
                      <a:pt x="6024" y="625"/>
                      <a:pt x="6207" y="615"/>
                    </a:cubicBezTo>
                    <a:cubicBezTo>
                      <a:pt x="6395" y="603"/>
                      <a:pt x="6394" y="337"/>
                      <a:pt x="6207" y="322"/>
                    </a:cubicBezTo>
                    <a:cubicBezTo>
                      <a:pt x="5128" y="238"/>
                      <a:pt x="4043" y="206"/>
                      <a:pt x="2963" y="133"/>
                    </a:cubicBezTo>
                    <a:cubicBezTo>
                      <a:pt x="2323" y="90"/>
                      <a:pt x="1645" y="1"/>
                      <a:pt x="983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10"/>
              <p:cNvSpPr/>
              <p:nvPr/>
            </p:nvSpPr>
            <p:spPr>
              <a:xfrm>
                <a:off x="2720675" y="238125"/>
                <a:ext cx="401550" cy="308600"/>
              </a:xfrm>
              <a:custGeom>
                <a:rect b="b" l="l" r="r" t="t"/>
                <a:pathLst>
                  <a:path extrusionOk="0" h="12344" w="16062">
                    <a:moveTo>
                      <a:pt x="8826" y="0"/>
                    </a:moveTo>
                    <a:cubicBezTo>
                      <a:pt x="6282" y="0"/>
                      <a:pt x="3813" y="1297"/>
                      <a:pt x="2117" y="3207"/>
                    </a:cubicBezTo>
                    <a:cubicBezTo>
                      <a:pt x="889" y="4588"/>
                      <a:pt x="0" y="6368"/>
                      <a:pt x="78" y="8213"/>
                    </a:cubicBezTo>
                    <a:cubicBezTo>
                      <a:pt x="155" y="10060"/>
                      <a:pt x="1380" y="11913"/>
                      <a:pt x="3176" y="12343"/>
                    </a:cubicBezTo>
                    <a:lnTo>
                      <a:pt x="11948" y="11106"/>
                    </a:lnTo>
                    <a:cubicBezTo>
                      <a:pt x="14550" y="10365"/>
                      <a:pt x="16062" y="7230"/>
                      <a:pt x="15331" y="4626"/>
                    </a:cubicBezTo>
                    <a:cubicBezTo>
                      <a:pt x="14601" y="2020"/>
                      <a:pt x="11980" y="178"/>
                      <a:pt x="9279" y="14"/>
                    </a:cubicBezTo>
                    <a:cubicBezTo>
                      <a:pt x="9128" y="5"/>
                      <a:pt x="8977" y="0"/>
                      <a:pt x="8826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10"/>
              <p:cNvSpPr/>
              <p:nvPr/>
            </p:nvSpPr>
            <p:spPr>
              <a:xfrm>
                <a:off x="2741875" y="492725"/>
                <a:ext cx="516700" cy="356900"/>
              </a:xfrm>
              <a:custGeom>
                <a:rect b="b" l="l" r="r" t="t"/>
                <a:pathLst>
                  <a:path extrusionOk="0" h="14276" w="20668">
                    <a:moveTo>
                      <a:pt x="9647" y="0"/>
                    </a:moveTo>
                    <a:cubicBezTo>
                      <a:pt x="8208" y="0"/>
                      <a:pt x="6784" y="333"/>
                      <a:pt x="5541" y="1059"/>
                    </a:cubicBezTo>
                    <a:cubicBezTo>
                      <a:pt x="3448" y="2281"/>
                      <a:pt x="1339" y="4020"/>
                      <a:pt x="670" y="6349"/>
                    </a:cubicBezTo>
                    <a:cubicBezTo>
                      <a:pt x="0" y="8678"/>
                      <a:pt x="205" y="11067"/>
                      <a:pt x="341" y="13486"/>
                    </a:cubicBezTo>
                    <a:lnTo>
                      <a:pt x="918" y="14216"/>
                    </a:lnTo>
                    <a:cubicBezTo>
                      <a:pt x="1088" y="14256"/>
                      <a:pt x="1260" y="14275"/>
                      <a:pt x="1430" y="14275"/>
                    </a:cubicBezTo>
                    <a:cubicBezTo>
                      <a:pt x="2424" y="14275"/>
                      <a:pt x="3393" y="13629"/>
                      <a:pt x="3941" y="12773"/>
                    </a:cubicBezTo>
                    <a:cubicBezTo>
                      <a:pt x="4585" y="11771"/>
                      <a:pt x="4761" y="10543"/>
                      <a:pt x="4832" y="9354"/>
                    </a:cubicBezTo>
                    <a:cubicBezTo>
                      <a:pt x="4903" y="8165"/>
                      <a:pt x="4887" y="6956"/>
                      <a:pt x="5207" y="5808"/>
                    </a:cubicBezTo>
                    <a:cubicBezTo>
                      <a:pt x="5853" y="7493"/>
                      <a:pt x="7582" y="8702"/>
                      <a:pt x="9387" y="8727"/>
                    </a:cubicBezTo>
                    <a:cubicBezTo>
                      <a:pt x="9407" y="8728"/>
                      <a:pt x="9428" y="8728"/>
                      <a:pt x="9448" y="8728"/>
                    </a:cubicBezTo>
                    <a:cubicBezTo>
                      <a:pt x="11230" y="8728"/>
                      <a:pt x="12963" y="7577"/>
                      <a:pt x="13649" y="5931"/>
                    </a:cubicBezTo>
                    <a:cubicBezTo>
                      <a:pt x="14907" y="7394"/>
                      <a:pt x="16732" y="8357"/>
                      <a:pt x="18650" y="8571"/>
                    </a:cubicBezTo>
                    <a:cubicBezTo>
                      <a:pt x="18729" y="8580"/>
                      <a:pt x="18808" y="8585"/>
                      <a:pt x="18886" y="8585"/>
                    </a:cubicBezTo>
                    <a:cubicBezTo>
                      <a:pt x="19467" y="8585"/>
                      <a:pt x="20006" y="8341"/>
                      <a:pt x="20371" y="7873"/>
                    </a:cubicBezTo>
                    <a:cubicBezTo>
                      <a:pt x="20668" y="7495"/>
                      <a:pt x="20665" y="6613"/>
                      <a:pt x="20412" y="6227"/>
                    </a:cubicBezTo>
                    <a:cubicBezTo>
                      <a:pt x="18844" y="3846"/>
                      <a:pt x="16366" y="2075"/>
                      <a:pt x="13768" y="901"/>
                    </a:cubicBezTo>
                    <a:cubicBezTo>
                      <a:pt x="12483" y="319"/>
                      <a:pt x="11058" y="0"/>
                      <a:pt x="9647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10"/>
              <p:cNvSpPr/>
              <p:nvPr/>
            </p:nvSpPr>
            <p:spPr>
              <a:xfrm>
                <a:off x="2705350" y="982825"/>
                <a:ext cx="61450" cy="51250"/>
              </a:xfrm>
              <a:custGeom>
                <a:rect b="b" l="l" r="r" t="t"/>
                <a:pathLst>
                  <a:path extrusionOk="0" h="2050" w="2458">
                    <a:moveTo>
                      <a:pt x="1710" y="1"/>
                    </a:moveTo>
                    <a:cubicBezTo>
                      <a:pt x="1591" y="1"/>
                      <a:pt x="1471" y="94"/>
                      <a:pt x="1523" y="230"/>
                    </a:cubicBezTo>
                    <a:cubicBezTo>
                      <a:pt x="1676" y="631"/>
                      <a:pt x="1938" y="1058"/>
                      <a:pt x="1592" y="1452"/>
                    </a:cubicBezTo>
                    <a:cubicBezTo>
                      <a:pt x="1491" y="1568"/>
                      <a:pt x="1327" y="1644"/>
                      <a:pt x="1166" y="1644"/>
                    </a:cubicBezTo>
                    <a:cubicBezTo>
                      <a:pt x="1088" y="1644"/>
                      <a:pt x="1010" y="1626"/>
                      <a:pt x="941" y="1585"/>
                    </a:cubicBezTo>
                    <a:cubicBezTo>
                      <a:pt x="698" y="1442"/>
                      <a:pt x="716" y="1168"/>
                      <a:pt x="798" y="942"/>
                    </a:cubicBezTo>
                    <a:cubicBezTo>
                      <a:pt x="835" y="843"/>
                      <a:pt x="749" y="772"/>
                      <a:pt x="662" y="772"/>
                    </a:cubicBezTo>
                    <a:cubicBezTo>
                      <a:pt x="629" y="772"/>
                      <a:pt x="595" y="783"/>
                      <a:pt x="568" y="807"/>
                    </a:cubicBezTo>
                    <a:cubicBezTo>
                      <a:pt x="1" y="1323"/>
                      <a:pt x="620" y="2049"/>
                      <a:pt x="1241" y="2049"/>
                    </a:cubicBezTo>
                    <a:cubicBezTo>
                      <a:pt x="1303" y="2049"/>
                      <a:pt x="1365" y="2042"/>
                      <a:pt x="1426" y="2026"/>
                    </a:cubicBezTo>
                    <a:cubicBezTo>
                      <a:pt x="2262" y="1815"/>
                      <a:pt x="2457" y="590"/>
                      <a:pt x="1839" y="47"/>
                    </a:cubicBezTo>
                    <a:cubicBezTo>
                      <a:pt x="1803" y="15"/>
                      <a:pt x="1756" y="1"/>
                      <a:pt x="171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10"/>
              <p:cNvSpPr/>
              <p:nvPr/>
            </p:nvSpPr>
            <p:spPr>
              <a:xfrm>
                <a:off x="3359425" y="2158250"/>
                <a:ext cx="1431450" cy="686100"/>
              </a:xfrm>
              <a:custGeom>
                <a:rect b="b" l="l" r="r" t="t"/>
                <a:pathLst>
                  <a:path extrusionOk="0" h="27444" w="57258">
                    <a:moveTo>
                      <a:pt x="16154" y="0"/>
                    </a:moveTo>
                    <a:lnTo>
                      <a:pt x="0" y="2724"/>
                    </a:lnTo>
                    <a:cubicBezTo>
                      <a:pt x="0" y="2724"/>
                      <a:pt x="1356" y="24360"/>
                      <a:pt x="21451" y="27087"/>
                    </a:cubicBezTo>
                    <a:cubicBezTo>
                      <a:pt x="23251" y="27332"/>
                      <a:pt x="25016" y="27443"/>
                      <a:pt x="26738" y="27443"/>
                    </a:cubicBezTo>
                    <a:cubicBezTo>
                      <a:pt x="44235" y="27443"/>
                      <a:pt x="57257" y="15960"/>
                      <a:pt x="57257" y="15960"/>
                    </a:cubicBezTo>
                    <a:lnTo>
                      <a:pt x="48831" y="4506"/>
                    </a:lnTo>
                    <a:cubicBezTo>
                      <a:pt x="48831" y="4506"/>
                      <a:pt x="32105" y="9953"/>
                      <a:pt x="27153" y="9953"/>
                    </a:cubicBezTo>
                    <a:cubicBezTo>
                      <a:pt x="26583" y="9953"/>
                      <a:pt x="26169" y="9881"/>
                      <a:pt x="25954" y="9720"/>
                    </a:cubicBezTo>
                    <a:cubicBezTo>
                      <a:pt x="23876" y="8160"/>
                      <a:pt x="16154" y="0"/>
                      <a:pt x="16154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10"/>
              <p:cNvSpPr/>
              <p:nvPr/>
            </p:nvSpPr>
            <p:spPr>
              <a:xfrm>
                <a:off x="4560750" y="2041900"/>
                <a:ext cx="548650" cy="519400"/>
              </a:xfrm>
              <a:custGeom>
                <a:rect b="b" l="l" r="r" t="t"/>
                <a:pathLst>
                  <a:path extrusionOk="0" h="20776" w="21946">
                    <a:moveTo>
                      <a:pt x="16606" y="0"/>
                    </a:moveTo>
                    <a:cubicBezTo>
                      <a:pt x="16419" y="0"/>
                      <a:pt x="16194" y="25"/>
                      <a:pt x="15925" y="80"/>
                    </a:cubicBezTo>
                    <a:cubicBezTo>
                      <a:pt x="13279" y="619"/>
                      <a:pt x="6059" y="5124"/>
                      <a:pt x="6059" y="5124"/>
                    </a:cubicBezTo>
                    <a:cubicBezTo>
                      <a:pt x="5628" y="2377"/>
                      <a:pt x="3475" y="2305"/>
                      <a:pt x="3251" y="2305"/>
                    </a:cubicBezTo>
                    <a:cubicBezTo>
                      <a:pt x="3239" y="2305"/>
                      <a:pt x="3232" y="2305"/>
                      <a:pt x="3232" y="2305"/>
                    </a:cubicBezTo>
                    <a:cubicBezTo>
                      <a:pt x="3232" y="2305"/>
                      <a:pt x="3423" y="4021"/>
                      <a:pt x="3300" y="5837"/>
                    </a:cubicBezTo>
                    <a:cubicBezTo>
                      <a:pt x="3180" y="7569"/>
                      <a:pt x="0" y="9410"/>
                      <a:pt x="0" y="9410"/>
                    </a:cubicBezTo>
                    <a:lnTo>
                      <a:pt x="9015" y="20775"/>
                    </a:lnTo>
                    <a:cubicBezTo>
                      <a:pt x="9015" y="20775"/>
                      <a:pt x="11082" y="18834"/>
                      <a:pt x="11329" y="18596"/>
                    </a:cubicBezTo>
                    <a:cubicBezTo>
                      <a:pt x="13254" y="16747"/>
                      <a:pt x="14143" y="16670"/>
                      <a:pt x="17093" y="13521"/>
                    </a:cubicBezTo>
                    <a:cubicBezTo>
                      <a:pt x="17499" y="13086"/>
                      <a:pt x="19046" y="11294"/>
                      <a:pt x="19968" y="9707"/>
                    </a:cubicBezTo>
                    <a:cubicBezTo>
                      <a:pt x="20393" y="8975"/>
                      <a:pt x="20241" y="8134"/>
                      <a:pt x="20006" y="7320"/>
                    </a:cubicBezTo>
                    <a:cubicBezTo>
                      <a:pt x="19976" y="7216"/>
                      <a:pt x="20019" y="7058"/>
                      <a:pt x="20197" y="6815"/>
                    </a:cubicBezTo>
                    <a:cubicBezTo>
                      <a:pt x="21945" y="4450"/>
                      <a:pt x="19731" y="3563"/>
                      <a:pt x="19731" y="3563"/>
                    </a:cubicBezTo>
                    <a:cubicBezTo>
                      <a:pt x="20300" y="2099"/>
                      <a:pt x="18782" y="1870"/>
                      <a:pt x="17775" y="1870"/>
                    </a:cubicBezTo>
                    <a:cubicBezTo>
                      <a:pt x="17316" y="1870"/>
                      <a:pt x="16963" y="1917"/>
                      <a:pt x="16963" y="1917"/>
                    </a:cubicBezTo>
                    <a:cubicBezTo>
                      <a:pt x="16963" y="1917"/>
                      <a:pt x="18260" y="0"/>
                      <a:pt x="16606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0"/>
              <p:cNvSpPr/>
              <p:nvPr/>
            </p:nvSpPr>
            <p:spPr>
              <a:xfrm>
                <a:off x="4842275" y="2086750"/>
                <a:ext cx="146450" cy="121850"/>
              </a:xfrm>
              <a:custGeom>
                <a:rect b="b" l="l" r="r" t="t"/>
                <a:pathLst>
                  <a:path extrusionOk="0" h="4874" w="5858">
                    <a:moveTo>
                      <a:pt x="5703" y="1"/>
                    </a:moveTo>
                    <a:cubicBezTo>
                      <a:pt x="5683" y="1"/>
                      <a:pt x="5662" y="6"/>
                      <a:pt x="5640" y="20"/>
                    </a:cubicBezTo>
                    <a:lnTo>
                      <a:pt x="5641" y="20"/>
                    </a:lnTo>
                    <a:cubicBezTo>
                      <a:pt x="3675" y="1231"/>
                      <a:pt x="1878" y="3002"/>
                      <a:pt x="155" y="4532"/>
                    </a:cubicBezTo>
                    <a:cubicBezTo>
                      <a:pt x="1" y="4669"/>
                      <a:pt x="144" y="4873"/>
                      <a:pt x="308" y="4873"/>
                    </a:cubicBezTo>
                    <a:cubicBezTo>
                      <a:pt x="353" y="4873"/>
                      <a:pt x="400" y="4858"/>
                      <a:pt x="443" y="4821"/>
                    </a:cubicBezTo>
                    <a:cubicBezTo>
                      <a:pt x="2176" y="3312"/>
                      <a:pt x="4282" y="1945"/>
                      <a:pt x="5787" y="209"/>
                    </a:cubicBezTo>
                    <a:cubicBezTo>
                      <a:pt x="5858" y="128"/>
                      <a:pt x="5796" y="1"/>
                      <a:pt x="570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10"/>
              <p:cNvSpPr/>
              <p:nvPr/>
            </p:nvSpPr>
            <p:spPr>
              <a:xfrm>
                <a:off x="4702400" y="2161625"/>
                <a:ext cx="84875" cy="126375"/>
              </a:xfrm>
              <a:custGeom>
                <a:rect b="b" l="l" r="r" t="t"/>
                <a:pathLst>
                  <a:path extrusionOk="0" h="5055" w="3395">
                    <a:moveTo>
                      <a:pt x="301" y="0"/>
                    </a:moveTo>
                    <a:cubicBezTo>
                      <a:pt x="300" y="0"/>
                      <a:pt x="299" y="0"/>
                      <a:pt x="298" y="1"/>
                    </a:cubicBezTo>
                    <a:cubicBezTo>
                      <a:pt x="238" y="17"/>
                      <a:pt x="304" y="369"/>
                      <a:pt x="297" y="936"/>
                    </a:cubicBezTo>
                    <a:cubicBezTo>
                      <a:pt x="304" y="1506"/>
                      <a:pt x="135" y="2275"/>
                      <a:pt x="26" y="3200"/>
                    </a:cubicBezTo>
                    <a:lnTo>
                      <a:pt x="1" y="3418"/>
                    </a:lnTo>
                    <a:lnTo>
                      <a:pt x="235" y="3428"/>
                    </a:lnTo>
                    <a:lnTo>
                      <a:pt x="488" y="3440"/>
                    </a:lnTo>
                    <a:cubicBezTo>
                      <a:pt x="1405" y="3512"/>
                      <a:pt x="2162" y="3955"/>
                      <a:pt x="2619" y="4349"/>
                    </a:cubicBezTo>
                    <a:cubicBezTo>
                      <a:pt x="3063" y="4728"/>
                      <a:pt x="3273" y="5055"/>
                      <a:pt x="3341" y="5055"/>
                    </a:cubicBezTo>
                    <a:cubicBezTo>
                      <a:pt x="3345" y="5055"/>
                      <a:pt x="3348" y="5054"/>
                      <a:pt x="3350" y="5052"/>
                    </a:cubicBezTo>
                    <a:cubicBezTo>
                      <a:pt x="3394" y="5033"/>
                      <a:pt x="3276" y="4628"/>
                      <a:pt x="2825" y="4136"/>
                    </a:cubicBezTo>
                    <a:cubicBezTo>
                      <a:pt x="2384" y="3651"/>
                      <a:pt x="1562" y="3104"/>
                      <a:pt x="522" y="3023"/>
                    </a:cubicBezTo>
                    <a:lnTo>
                      <a:pt x="467" y="3020"/>
                    </a:lnTo>
                    <a:lnTo>
                      <a:pt x="467" y="3020"/>
                    </a:lnTo>
                    <a:cubicBezTo>
                      <a:pt x="557" y="2223"/>
                      <a:pt x="660" y="1474"/>
                      <a:pt x="582" y="922"/>
                    </a:cubicBezTo>
                    <a:cubicBezTo>
                      <a:pt x="513" y="333"/>
                      <a:pt x="350" y="0"/>
                      <a:pt x="30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10"/>
              <p:cNvSpPr/>
              <p:nvPr/>
            </p:nvSpPr>
            <p:spPr>
              <a:xfrm>
                <a:off x="4897175" y="2120825"/>
                <a:ext cx="169500" cy="143525"/>
              </a:xfrm>
              <a:custGeom>
                <a:rect b="b" l="l" r="r" t="t"/>
                <a:pathLst>
                  <a:path extrusionOk="0" h="5741" w="6780">
                    <a:moveTo>
                      <a:pt x="6687" y="1"/>
                    </a:moveTo>
                    <a:cubicBezTo>
                      <a:pt x="6527" y="1"/>
                      <a:pt x="5084" y="1255"/>
                      <a:pt x="3310" y="2784"/>
                    </a:cubicBezTo>
                    <a:cubicBezTo>
                      <a:pt x="1487" y="4366"/>
                      <a:pt x="0" y="5643"/>
                      <a:pt x="72" y="5735"/>
                    </a:cubicBezTo>
                    <a:cubicBezTo>
                      <a:pt x="75" y="5739"/>
                      <a:pt x="79" y="5740"/>
                      <a:pt x="86" y="5740"/>
                    </a:cubicBezTo>
                    <a:cubicBezTo>
                      <a:pt x="264" y="5740"/>
                      <a:pt x="1822" y="4631"/>
                      <a:pt x="3585" y="3101"/>
                    </a:cubicBezTo>
                    <a:cubicBezTo>
                      <a:pt x="5423" y="1516"/>
                      <a:pt x="6780" y="88"/>
                      <a:pt x="6699" y="4"/>
                    </a:cubicBezTo>
                    <a:cubicBezTo>
                      <a:pt x="6696" y="2"/>
                      <a:pt x="6692" y="1"/>
                      <a:pt x="6687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10"/>
              <p:cNvSpPr/>
              <p:nvPr/>
            </p:nvSpPr>
            <p:spPr>
              <a:xfrm>
                <a:off x="3266725" y="1493675"/>
                <a:ext cx="639727" cy="989437"/>
              </a:xfrm>
              <a:custGeom>
                <a:rect b="b" l="l" r="r" t="t"/>
                <a:pathLst>
                  <a:path extrusionOk="0" h="38158" w="23652">
                    <a:moveTo>
                      <a:pt x="1" y="0"/>
                    </a:moveTo>
                    <a:lnTo>
                      <a:pt x="5606" y="38157"/>
                    </a:lnTo>
                    <a:lnTo>
                      <a:pt x="23652" y="30726"/>
                    </a:lnTo>
                    <a:cubicBezTo>
                      <a:pt x="15535" y="19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10"/>
              <p:cNvSpPr/>
              <p:nvPr/>
            </p:nvSpPr>
            <p:spPr>
              <a:xfrm>
                <a:off x="3453325" y="1936650"/>
                <a:ext cx="161525" cy="489125"/>
              </a:xfrm>
              <a:custGeom>
                <a:rect b="b" l="l" r="r" t="t"/>
                <a:pathLst>
                  <a:path extrusionOk="0" h="19565" w="6461">
                    <a:moveTo>
                      <a:pt x="169" y="1"/>
                    </a:moveTo>
                    <a:cubicBezTo>
                      <a:pt x="147" y="1"/>
                      <a:pt x="120" y="212"/>
                      <a:pt x="94" y="605"/>
                    </a:cubicBezTo>
                    <a:cubicBezTo>
                      <a:pt x="70" y="999"/>
                      <a:pt x="42" y="1573"/>
                      <a:pt x="28" y="2298"/>
                    </a:cubicBezTo>
                    <a:cubicBezTo>
                      <a:pt x="0" y="3748"/>
                      <a:pt x="35" y="5811"/>
                      <a:pt x="349" y="8197"/>
                    </a:cubicBezTo>
                    <a:lnTo>
                      <a:pt x="371" y="8365"/>
                    </a:lnTo>
                    <a:lnTo>
                      <a:pt x="542" y="8367"/>
                    </a:lnTo>
                    <a:cubicBezTo>
                      <a:pt x="1839" y="8379"/>
                      <a:pt x="3249" y="8962"/>
                      <a:pt x="4311" y="10015"/>
                    </a:cubicBezTo>
                    <a:cubicBezTo>
                      <a:pt x="5521" y="11182"/>
                      <a:pt x="6137" y="12802"/>
                      <a:pt x="6007" y="14246"/>
                    </a:cubicBezTo>
                    <a:cubicBezTo>
                      <a:pt x="5899" y="15701"/>
                      <a:pt x="5203" y="16906"/>
                      <a:pt x="4467" y="17722"/>
                    </a:cubicBezTo>
                    <a:cubicBezTo>
                      <a:pt x="3710" y="18538"/>
                      <a:pt x="2907" y="18996"/>
                      <a:pt x="2328" y="19227"/>
                    </a:cubicBezTo>
                    <a:cubicBezTo>
                      <a:pt x="1747" y="19464"/>
                      <a:pt x="1395" y="19513"/>
                      <a:pt x="1404" y="19557"/>
                    </a:cubicBezTo>
                    <a:cubicBezTo>
                      <a:pt x="1404" y="19562"/>
                      <a:pt x="1418" y="19565"/>
                      <a:pt x="1443" y="19565"/>
                    </a:cubicBezTo>
                    <a:cubicBezTo>
                      <a:pt x="1484" y="19565"/>
                      <a:pt x="1557" y="19558"/>
                      <a:pt x="1661" y="19543"/>
                    </a:cubicBezTo>
                    <a:cubicBezTo>
                      <a:pt x="1831" y="19529"/>
                      <a:pt x="2074" y="19474"/>
                      <a:pt x="2384" y="19380"/>
                    </a:cubicBezTo>
                    <a:cubicBezTo>
                      <a:pt x="2998" y="19188"/>
                      <a:pt x="3859" y="18755"/>
                      <a:pt x="4682" y="17924"/>
                    </a:cubicBezTo>
                    <a:cubicBezTo>
                      <a:pt x="5480" y="17096"/>
                      <a:pt x="6251" y="15840"/>
                      <a:pt x="6390" y="14276"/>
                    </a:cubicBezTo>
                    <a:cubicBezTo>
                      <a:pt x="6461" y="13500"/>
                      <a:pt x="6351" y="12666"/>
                      <a:pt x="6046" y="11875"/>
                    </a:cubicBezTo>
                    <a:cubicBezTo>
                      <a:pt x="5738" y="11085"/>
                      <a:pt x="5240" y="10343"/>
                      <a:pt x="4603" y="9715"/>
                    </a:cubicBezTo>
                    <a:cubicBezTo>
                      <a:pt x="3514" y="8636"/>
                      <a:pt x="2071" y="8020"/>
                      <a:pt x="713" y="7976"/>
                    </a:cubicBezTo>
                    <a:lnTo>
                      <a:pt x="713" y="7976"/>
                    </a:lnTo>
                    <a:cubicBezTo>
                      <a:pt x="392" y="5686"/>
                      <a:pt x="307" y="3709"/>
                      <a:pt x="270" y="2297"/>
                    </a:cubicBezTo>
                    <a:cubicBezTo>
                      <a:pt x="232" y="852"/>
                      <a:pt x="217" y="1"/>
                      <a:pt x="16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10"/>
              <p:cNvSpPr/>
              <p:nvPr/>
            </p:nvSpPr>
            <p:spPr>
              <a:xfrm>
                <a:off x="2733050" y="1378475"/>
                <a:ext cx="469450" cy="294875"/>
              </a:xfrm>
              <a:custGeom>
                <a:rect b="b" l="l" r="r" t="t"/>
                <a:pathLst>
                  <a:path extrusionOk="0" h="11795" w="18778">
                    <a:moveTo>
                      <a:pt x="1" y="0"/>
                    </a:moveTo>
                    <a:lnTo>
                      <a:pt x="1" y="5865"/>
                    </a:lnTo>
                    <a:lnTo>
                      <a:pt x="2356" y="10320"/>
                    </a:lnTo>
                    <a:lnTo>
                      <a:pt x="10137" y="11795"/>
                    </a:lnTo>
                    <a:lnTo>
                      <a:pt x="15913" y="10857"/>
                    </a:lnTo>
                    <a:lnTo>
                      <a:pt x="18778" y="6434"/>
                    </a:lnTo>
                    <a:lnTo>
                      <a:pt x="17528" y="1750"/>
                    </a:lnTo>
                    <a:cubicBezTo>
                      <a:pt x="12051" y="3769"/>
                      <a:pt x="12173" y="8738"/>
                      <a:pt x="12173" y="8738"/>
                    </a:cubicBezTo>
                    <a:cubicBezTo>
                      <a:pt x="11259" y="125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10"/>
              <p:cNvSpPr/>
              <p:nvPr/>
            </p:nvSpPr>
            <p:spPr>
              <a:xfrm>
                <a:off x="3027175" y="1612050"/>
                <a:ext cx="10525" cy="976350"/>
              </a:xfrm>
              <a:custGeom>
                <a:rect b="b" l="l" r="r" t="t"/>
                <a:pathLst>
                  <a:path extrusionOk="0" h="39054" w="421">
                    <a:moveTo>
                      <a:pt x="211" y="0"/>
                    </a:moveTo>
                    <a:cubicBezTo>
                      <a:pt x="94" y="0"/>
                      <a:pt x="1" y="8741"/>
                      <a:pt x="1" y="19528"/>
                    </a:cubicBezTo>
                    <a:cubicBezTo>
                      <a:pt x="1" y="30310"/>
                      <a:pt x="94" y="39053"/>
                      <a:pt x="211" y="39053"/>
                    </a:cubicBezTo>
                    <a:cubicBezTo>
                      <a:pt x="325" y="39053"/>
                      <a:pt x="419" y="30310"/>
                      <a:pt x="420" y="19528"/>
                    </a:cubicBezTo>
                    <a:cubicBezTo>
                      <a:pt x="420" y="8741"/>
                      <a:pt x="326" y="0"/>
                      <a:pt x="211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0"/>
              <p:cNvSpPr/>
              <p:nvPr/>
            </p:nvSpPr>
            <p:spPr>
              <a:xfrm>
                <a:off x="2601450" y="21154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499" y="279"/>
                    </a:moveTo>
                    <a:cubicBezTo>
                      <a:pt x="3664" y="279"/>
                      <a:pt x="3836" y="290"/>
                      <a:pt x="4013" y="313"/>
                    </a:cubicBezTo>
                    <a:cubicBezTo>
                      <a:pt x="4507" y="383"/>
                      <a:pt x="5041" y="554"/>
                      <a:pt x="5515" y="888"/>
                    </a:cubicBezTo>
                    <a:cubicBezTo>
                      <a:pt x="5982" y="1224"/>
                      <a:pt x="6387" y="1721"/>
                      <a:pt x="6589" y="2341"/>
                    </a:cubicBezTo>
                    <a:cubicBezTo>
                      <a:pt x="7016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7" y="6713"/>
                    </a:cubicBezTo>
                    <a:cubicBezTo>
                      <a:pt x="2893" y="6713"/>
                      <a:pt x="2122" y="6452"/>
                      <a:pt x="1560" y="6025"/>
                    </a:cubicBezTo>
                    <a:cubicBezTo>
                      <a:pt x="1030" y="5643"/>
                      <a:pt x="682" y="5105"/>
                      <a:pt x="509" y="4557"/>
                    </a:cubicBezTo>
                    <a:cubicBezTo>
                      <a:pt x="339" y="4002"/>
                      <a:pt x="348" y="3441"/>
                      <a:pt x="438" y="2952"/>
                    </a:cubicBezTo>
                    <a:cubicBezTo>
                      <a:pt x="632" y="1962"/>
                      <a:pt x="1158" y="1273"/>
                      <a:pt x="1583" y="908"/>
                    </a:cubicBezTo>
                    <a:cubicBezTo>
                      <a:pt x="1746" y="767"/>
                      <a:pt x="1891" y="663"/>
                      <a:pt x="2008" y="585"/>
                    </a:cubicBezTo>
                    <a:lnTo>
                      <a:pt x="2008" y="585"/>
                    </a:lnTo>
                    <a:cubicBezTo>
                      <a:pt x="2393" y="416"/>
                      <a:pt x="2904" y="279"/>
                      <a:pt x="3499" y="279"/>
                    </a:cubicBezTo>
                    <a:close/>
                    <a:moveTo>
                      <a:pt x="3656" y="1"/>
                    </a:moveTo>
                    <a:cubicBezTo>
                      <a:pt x="2756" y="1"/>
                      <a:pt x="2045" y="302"/>
                      <a:pt x="1621" y="598"/>
                    </a:cubicBezTo>
                    <a:cubicBezTo>
                      <a:pt x="1373" y="764"/>
                      <a:pt x="1204" y="926"/>
                      <a:pt x="1106" y="1047"/>
                    </a:cubicBezTo>
                    <a:cubicBezTo>
                      <a:pt x="1005" y="1166"/>
                      <a:pt x="959" y="1233"/>
                      <a:pt x="970" y="1242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8" y="1633"/>
                      <a:pt x="314" y="2183"/>
                      <a:pt x="148" y="2891"/>
                    </a:cubicBezTo>
                    <a:cubicBezTo>
                      <a:pt x="31" y="3415"/>
                      <a:pt x="1" y="4029"/>
                      <a:pt x="175" y="4654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4" y="6820"/>
                      <a:pt x="2815" y="7125"/>
                      <a:pt x="3699" y="7125"/>
                    </a:cubicBezTo>
                    <a:cubicBezTo>
                      <a:pt x="4405" y="7125"/>
                      <a:pt x="5125" y="6931"/>
                      <a:pt x="5757" y="6484"/>
                    </a:cubicBezTo>
                    <a:cubicBezTo>
                      <a:pt x="7147" y="5428"/>
                      <a:pt x="7444" y="3556"/>
                      <a:pt x="6952" y="2213"/>
                    </a:cubicBezTo>
                    <a:cubicBezTo>
                      <a:pt x="6717" y="1522"/>
                      <a:pt x="6244" y="964"/>
                      <a:pt x="5712" y="602"/>
                    </a:cubicBezTo>
                    <a:cubicBezTo>
                      <a:pt x="5173" y="242"/>
                      <a:pt x="4582" y="74"/>
                      <a:pt x="4047" y="20"/>
                    </a:cubicBezTo>
                    <a:cubicBezTo>
                      <a:pt x="3914" y="7"/>
                      <a:pt x="3783" y="1"/>
                      <a:pt x="36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10"/>
              <p:cNvSpPr/>
              <p:nvPr/>
            </p:nvSpPr>
            <p:spPr>
              <a:xfrm>
                <a:off x="2647225" y="1696900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5" y="280"/>
                    </a:moveTo>
                    <a:cubicBezTo>
                      <a:pt x="3662" y="280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3" y="1226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10" y="6146"/>
                    </a:cubicBezTo>
                    <a:cubicBezTo>
                      <a:pt x="4960" y="6540"/>
                      <a:pt x="4315" y="6712"/>
                      <a:pt x="3677" y="6712"/>
                    </a:cubicBezTo>
                    <a:cubicBezTo>
                      <a:pt x="2893" y="6712"/>
                      <a:pt x="2121" y="6452"/>
                      <a:pt x="1559" y="6024"/>
                    </a:cubicBezTo>
                    <a:cubicBezTo>
                      <a:pt x="1029" y="5643"/>
                      <a:pt x="682" y="5105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3" y="768"/>
                      <a:pt x="1887" y="665"/>
                      <a:pt x="2003" y="588"/>
                    </a:cubicBezTo>
                    <a:lnTo>
                      <a:pt x="2003" y="588"/>
                    </a:lnTo>
                    <a:cubicBezTo>
                      <a:pt x="2388" y="418"/>
                      <a:pt x="2899" y="280"/>
                      <a:pt x="3495" y="280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8"/>
                    </a:cubicBezTo>
                    <a:cubicBezTo>
                      <a:pt x="1372" y="764"/>
                      <a:pt x="1203" y="926"/>
                      <a:pt x="1105" y="1047"/>
                    </a:cubicBezTo>
                    <a:cubicBezTo>
                      <a:pt x="1006" y="1167"/>
                      <a:pt x="959" y="1233"/>
                      <a:pt x="969" y="1243"/>
                    </a:cubicBezTo>
                    <a:cubicBezTo>
                      <a:pt x="971" y="1244"/>
                      <a:pt x="973" y="1245"/>
                      <a:pt x="976" y="1245"/>
                    </a:cubicBezTo>
                    <a:cubicBezTo>
                      <a:pt x="976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7" y="1634"/>
                      <a:pt x="313" y="2182"/>
                      <a:pt x="148" y="2890"/>
                    </a:cubicBezTo>
                    <a:cubicBezTo>
                      <a:pt x="30" y="3416"/>
                      <a:pt x="1" y="4028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7"/>
                      <a:pt x="6951" y="2213"/>
                    </a:cubicBezTo>
                    <a:cubicBezTo>
                      <a:pt x="6716" y="1522"/>
                      <a:pt x="6243" y="963"/>
                      <a:pt x="5711" y="601"/>
                    </a:cubicBezTo>
                    <a:cubicBezTo>
                      <a:pt x="5172" y="241"/>
                      <a:pt x="4582" y="75"/>
                      <a:pt x="4047" y="19"/>
                    </a:cubicBezTo>
                    <a:cubicBezTo>
                      <a:pt x="3914" y="6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10"/>
              <p:cNvSpPr/>
              <p:nvPr/>
            </p:nvSpPr>
            <p:spPr>
              <a:xfrm>
                <a:off x="3162000" y="18993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500" y="280"/>
                    </a:moveTo>
                    <a:cubicBezTo>
                      <a:pt x="3665" y="280"/>
                      <a:pt x="3836" y="290"/>
                      <a:pt x="4014" y="314"/>
                    </a:cubicBezTo>
                    <a:cubicBezTo>
                      <a:pt x="4507" y="383"/>
                      <a:pt x="5042" y="554"/>
                      <a:pt x="5516" y="888"/>
                    </a:cubicBezTo>
                    <a:cubicBezTo>
                      <a:pt x="5984" y="1224"/>
                      <a:pt x="6387" y="1721"/>
                      <a:pt x="6589" y="2342"/>
                    </a:cubicBezTo>
                    <a:cubicBezTo>
                      <a:pt x="7016" y="3549"/>
                      <a:pt x="6716" y="5241"/>
                      <a:pt x="5511" y="6146"/>
                    </a:cubicBezTo>
                    <a:cubicBezTo>
                      <a:pt x="4961" y="6540"/>
                      <a:pt x="4315" y="6712"/>
                      <a:pt x="3677" y="6712"/>
                    </a:cubicBezTo>
                    <a:cubicBezTo>
                      <a:pt x="2893" y="6712"/>
                      <a:pt x="2122" y="6452"/>
                      <a:pt x="1560" y="6024"/>
                    </a:cubicBezTo>
                    <a:cubicBezTo>
                      <a:pt x="1030" y="5642"/>
                      <a:pt x="682" y="5105"/>
                      <a:pt x="509" y="4556"/>
                    </a:cubicBezTo>
                    <a:cubicBezTo>
                      <a:pt x="339" y="4002"/>
                      <a:pt x="347" y="3440"/>
                      <a:pt x="439" y="2951"/>
                    </a:cubicBezTo>
                    <a:cubicBezTo>
                      <a:pt x="632" y="1962"/>
                      <a:pt x="1158" y="1273"/>
                      <a:pt x="1583" y="907"/>
                    </a:cubicBezTo>
                    <a:cubicBezTo>
                      <a:pt x="1744" y="768"/>
                      <a:pt x="1888" y="664"/>
                      <a:pt x="2004" y="587"/>
                    </a:cubicBezTo>
                    <a:lnTo>
                      <a:pt x="2004" y="587"/>
                    </a:lnTo>
                    <a:cubicBezTo>
                      <a:pt x="2390" y="417"/>
                      <a:pt x="2903" y="280"/>
                      <a:pt x="3500" y="280"/>
                    </a:cubicBezTo>
                    <a:close/>
                    <a:moveTo>
                      <a:pt x="3657" y="0"/>
                    </a:moveTo>
                    <a:cubicBezTo>
                      <a:pt x="2757" y="0"/>
                      <a:pt x="2045" y="301"/>
                      <a:pt x="1621" y="598"/>
                    </a:cubicBezTo>
                    <a:cubicBezTo>
                      <a:pt x="1373" y="763"/>
                      <a:pt x="1204" y="925"/>
                      <a:pt x="1106" y="1046"/>
                    </a:cubicBezTo>
                    <a:cubicBezTo>
                      <a:pt x="1006" y="1166"/>
                      <a:pt x="960" y="1232"/>
                      <a:pt x="970" y="1242"/>
                    </a:cubicBezTo>
                    <a:cubicBezTo>
                      <a:pt x="972" y="1243"/>
                      <a:pt x="974" y="1244"/>
                      <a:pt x="977" y="1244"/>
                    </a:cubicBezTo>
                    <a:cubicBezTo>
                      <a:pt x="977" y="1244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9" y="1633"/>
                      <a:pt x="315" y="2182"/>
                      <a:pt x="149" y="2890"/>
                    </a:cubicBezTo>
                    <a:cubicBezTo>
                      <a:pt x="31" y="3414"/>
                      <a:pt x="1" y="4028"/>
                      <a:pt x="176" y="4653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5" y="6820"/>
                      <a:pt x="2815" y="7124"/>
                      <a:pt x="3700" y="7124"/>
                    </a:cubicBezTo>
                    <a:cubicBezTo>
                      <a:pt x="4405" y="7124"/>
                      <a:pt x="5126" y="6931"/>
                      <a:pt x="5757" y="6483"/>
                    </a:cubicBezTo>
                    <a:cubicBezTo>
                      <a:pt x="7147" y="5427"/>
                      <a:pt x="7444" y="3556"/>
                      <a:pt x="6952" y="2213"/>
                    </a:cubicBezTo>
                    <a:cubicBezTo>
                      <a:pt x="6717" y="1521"/>
                      <a:pt x="6244" y="963"/>
                      <a:pt x="5711" y="601"/>
                    </a:cubicBezTo>
                    <a:cubicBezTo>
                      <a:pt x="5173" y="241"/>
                      <a:pt x="4583" y="74"/>
                      <a:pt x="4048" y="19"/>
                    </a:cubicBezTo>
                    <a:cubicBezTo>
                      <a:pt x="3914" y="6"/>
                      <a:pt x="3783" y="0"/>
                      <a:pt x="365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0"/>
              <p:cNvSpPr/>
              <p:nvPr/>
            </p:nvSpPr>
            <p:spPr>
              <a:xfrm>
                <a:off x="2746400" y="24479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2" y="281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2" y="1226"/>
                      <a:pt x="6387" y="1721"/>
                      <a:pt x="6588" y="2342"/>
                    </a:cubicBezTo>
                    <a:cubicBezTo>
                      <a:pt x="7015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2" y="770"/>
                      <a:pt x="1884" y="667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0" y="599"/>
                    </a:cubicBezTo>
                    <a:cubicBezTo>
                      <a:pt x="1373" y="764"/>
                      <a:pt x="1203" y="925"/>
                      <a:pt x="1106" y="1047"/>
                    </a:cubicBezTo>
                    <a:cubicBezTo>
                      <a:pt x="1005" y="1167"/>
                      <a:pt x="958" y="1233"/>
                      <a:pt x="969" y="1243"/>
                    </a:cubicBezTo>
                    <a:cubicBezTo>
                      <a:pt x="971" y="1244"/>
                      <a:pt x="973" y="1245"/>
                      <a:pt x="975" y="1245"/>
                    </a:cubicBezTo>
                    <a:cubicBezTo>
                      <a:pt x="976" y="1245"/>
                      <a:pt x="977" y="1245"/>
                      <a:pt x="978" y="1245"/>
                    </a:cubicBezTo>
                    <a:lnTo>
                      <a:pt x="978" y="1245"/>
                    </a:lnTo>
                    <a:cubicBezTo>
                      <a:pt x="638" y="1634"/>
                      <a:pt x="314" y="2182"/>
                      <a:pt x="148" y="2890"/>
                    </a:cubicBezTo>
                    <a:cubicBezTo>
                      <a:pt x="29" y="3416"/>
                      <a:pt x="1" y="4030"/>
                      <a:pt x="175" y="4654"/>
                    </a:cubicBezTo>
                    <a:cubicBezTo>
                      <a:pt x="352" y="5273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4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4" y="6"/>
                      <a:pt x="3784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0"/>
              <p:cNvSpPr/>
              <p:nvPr/>
            </p:nvSpPr>
            <p:spPr>
              <a:xfrm>
                <a:off x="3345875" y="15748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3" y="281"/>
                      <a:pt x="3835" y="291"/>
                      <a:pt x="4013" y="315"/>
                    </a:cubicBezTo>
                    <a:cubicBezTo>
                      <a:pt x="4507" y="383"/>
                      <a:pt x="5041" y="555"/>
                      <a:pt x="5515" y="889"/>
                    </a:cubicBezTo>
                    <a:cubicBezTo>
                      <a:pt x="5982" y="1226"/>
                      <a:pt x="6387" y="1721"/>
                      <a:pt x="6588" y="2343"/>
                    </a:cubicBezTo>
                    <a:cubicBezTo>
                      <a:pt x="7015" y="3550"/>
                      <a:pt x="6716" y="5242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9" y="4556"/>
                    </a:cubicBezTo>
                    <a:cubicBezTo>
                      <a:pt x="338" y="4002"/>
                      <a:pt x="347" y="3441"/>
                      <a:pt x="438" y="2951"/>
                    </a:cubicBezTo>
                    <a:cubicBezTo>
                      <a:pt x="632" y="1963"/>
                      <a:pt x="1158" y="1273"/>
                      <a:pt x="1582" y="909"/>
                    </a:cubicBezTo>
                    <a:cubicBezTo>
                      <a:pt x="1741" y="770"/>
                      <a:pt x="1883" y="668"/>
                      <a:pt x="1999" y="591"/>
                    </a:cubicBezTo>
                    <a:lnTo>
                      <a:pt x="1999" y="591"/>
                    </a:lnTo>
                    <a:cubicBezTo>
                      <a:pt x="2385" y="420"/>
                      <a:pt x="2898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9"/>
                    </a:cubicBezTo>
                    <a:cubicBezTo>
                      <a:pt x="1373" y="764"/>
                      <a:pt x="1203" y="926"/>
                      <a:pt x="1106" y="1047"/>
                    </a:cubicBezTo>
                    <a:cubicBezTo>
                      <a:pt x="1005" y="1167"/>
                      <a:pt x="958" y="1233"/>
                      <a:pt x="970" y="1243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8" y="1634"/>
                      <a:pt x="313" y="2182"/>
                      <a:pt x="148" y="2890"/>
                    </a:cubicBezTo>
                    <a:cubicBezTo>
                      <a:pt x="30" y="3416"/>
                      <a:pt x="1" y="4030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5" y="7125"/>
                      <a:pt x="3700" y="7125"/>
                    </a:cubicBezTo>
                    <a:cubicBezTo>
                      <a:pt x="4405" y="7125"/>
                      <a:pt x="5125" y="6932"/>
                      <a:pt x="5757" y="6485"/>
                    </a:cubicBezTo>
                    <a:cubicBezTo>
                      <a:pt x="7146" y="5429"/>
                      <a:pt x="7443" y="3557"/>
                      <a:pt x="6951" y="2213"/>
                    </a:cubicBezTo>
                    <a:cubicBezTo>
                      <a:pt x="6716" y="1523"/>
                      <a:pt x="6244" y="963"/>
                      <a:pt x="5711" y="602"/>
                    </a:cubicBezTo>
                    <a:cubicBezTo>
                      <a:pt x="5172" y="241"/>
                      <a:pt x="4581" y="75"/>
                      <a:pt x="4046" y="19"/>
                    </a:cubicBezTo>
                    <a:cubicBezTo>
                      <a:pt x="3914" y="7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0"/>
              <p:cNvSpPr/>
              <p:nvPr/>
            </p:nvSpPr>
            <p:spPr>
              <a:xfrm>
                <a:off x="3531200" y="1988825"/>
                <a:ext cx="186050" cy="178150"/>
              </a:xfrm>
              <a:custGeom>
                <a:rect b="b" l="l" r="r" t="t"/>
                <a:pathLst>
                  <a:path extrusionOk="0" h="7126" w="7442">
                    <a:moveTo>
                      <a:pt x="3497" y="281"/>
                    </a:moveTo>
                    <a:cubicBezTo>
                      <a:pt x="3663" y="281"/>
                      <a:pt x="3834" y="292"/>
                      <a:pt x="4012" y="315"/>
                    </a:cubicBezTo>
                    <a:cubicBezTo>
                      <a:pt x="4505" y="384"/>
                      <a:pt x="5039" y="555"/>
                      <a:pt x="5513" y="889"/>
                    </a:cubicBezTo>
                    <a:cubicBezTo>
                      <a:pt x="5981" y="1226"/>
                      <a:pt x="6385" y="1722"/>
                      <a:pt x="6587" y="2343"/>
                    </a:cubicBezTo>
                    <a:cubicBezTo>
                      <a:pt x="7013" y="3550"/>
                      <a:pt x="6714" y="5243"/>
                      <a:pt x="5509" y="6147"/>
                    </a:cubicBezTo>
                    <a:cubicBezTo>
                      <a:pt x="4959" y="6541"/>
                      <a:pt x="4313" y="6713"/>
                      <a:pt x="3676" y="6713"/>
                    </a:cubicBezTo>
                    <a:cubicBezTo>
                      <a:pt x="2891" y="6713"/>
                      <a:pt x="2120" y="6453"/>
                      <a:pt x="1558" y="6025"/>
                    </a:cubicBezTo>
                    <a:cubicBezTo>
                      <a:pt x="1028" y="5643"/>
                      <a:pt x="680" y="5106"/>
                      <a:pt x="507" y="4557"/>
                    </a:cubicBezTo>
                    <a:cubicBezTo>
                      <a:pt x="338" y="4003"/>
                      <a:pt x="345" y="3441"/>
                      <a:pt x="437" y="2952"/>
                    </a:cubicBezTo>
                    <a:cubicBezTo>
                      <a:pt x="630" y="1963"/>
                      <a:pt x="1157" y="1273"/>
                      <a:pt x="1580" y="909"/>
                    </a:cubicBezTo>
                    <a:cubicBezTo>
                      <a:pt x="1741" y="770"/>
                      <a:pt x="1884" y="666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7" y="1"/>
                    </a:moveTo>
                    <a:cubicBezTo>
                      <a:pt x="2756" y="1"/>
                      <a:pt x="2042" y="302"/>
                      <a:pt x="1619" y="599"/>
                    </a:cubicBezTo>
                    <a:cubicBezTo>
                      <a:pt x="1371" y="764"/>
                      <a:pt x="1203" y="926"/>
                      <a:pt x="1104" y="1047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2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2" y="2183"/>
                      <a:pt x="146" y="2890"/>
                    </a:cubicBezTo>
                    <a:cubicBezTo>
                      <a:pt x="29" y="3416"/>
                      <a:pt x="0" y="4030"/>
                      <a:pt x="173" y="4654"/>
                    </a:cubicBezTo>
                    <a:cubicBezTo>
                      <a:pt x="350" y="5274"/>
                      <a:pt x="738" y="5896"/>
                      <a:pt x="1324" y="6332"/>
                    </a:cubicBezTo>
                    <a:cubicBezTo>
                      <a:pt x="1953" y="6821"/>
                      <a:pt x="2813" y="7125"/>
                      <a:pt x="3698" y="7125"/>
                    </a:cubicBezTo>
                    <a:cubicBezTo>
                      <a:pt x="4403" y="7125"/>
                      <a:pt x="5124" y="6932"/>
                      <a:pt x="5756" y="6485"/>
                    </a:cubicBezTo>
                    <a:cubicBezTo>
                      <a:pt x="7146" y="5429"/>
                      <a:pt x="7442" y="3557"/>
                      <a:pt x="6950" y="2213"/>
                    </a:cubicBezTo>
                    <a:cubicBezTo>
                      <a:pt x="6714" y="1523"/>
                      <a:pt x="6242" y="963"/>
                      <a:pt x="5710" y="602"/>
                    </a:cubicBezTo>
                    <a:cubicBezTo>
                      <a:pt x="5171" y="241"/>
                      <a:pt x="4581" y="75"/>
                      <a:pt x="4045" y="19"/>
                    </a:cubicBezTo>
                    <a:cubicBezTo>
                      <a:pt x="3912" y="7"/>
                      <a:pt x="3783" y="1"/>
                      <a:pt x="36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0"/>
              <p:cNvSpPr/>
              <p:nvPr/>
            </p:nvSpPr>
            <p:spPr>
              <a:xfrm>
                <a:off x="4244050" y="5222500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5"/>
                      <a:pt x="22394" y="4990"/>
                      <a:pt x="16501" y="4990"/>
                    </a:cubicBezTo>
                    <a:cubicBezTo>
                      <a:pt x="16350" y="4990"/>
                      <a:pt x="16197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0"/>
              <p:cNvSpPr/>
              <p:nvPr/>
            </p:nvSpPr>
            <p:spPr>
              <a:xfrm>
                <a:off x="4675450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9" y="1"/>
                      <a:pt x="889" y="363"/>
                      <a:pt x="493" y="1020"/>
                    </a:cubicBezTo>
                    <a:cubicBezTo>
                      <a:pt x="48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5" y="1877"/>
                      <a:pt x="850" y="1238"/>
                    </a:cubicBezTo>
                    <a:cubicBezTo>
                      <a:pt x="1247" y="578"/>
                      <a:pt x="1679" y="107"/>
                      <a:pt x="1601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0"/>
              <p:cNvSpPr/>
              <p:nvPr/>
            </p:nvSpPr>
            <p:spPr>
              <a:xfrm>
                <a:off x="4608275" y="5346825"/>
                <a:ext cx="46725" cy="58000"/>
              </a:xfrm>
              <a:custGeom>
                <a:rect b="b" l="l" r="r" t="t"/>
                <a:pathLst>
                  <a:path extrusionOk="0" h="2320" w="1869">
                    <a:moveTo>
                      <a:pt x="1756" y="1"/>
                    </a:moveTo>
                    <a:cubicBezTo>
                      <a:pt x="1586" y="1"/>
                      <a:pt x="1029" y="292"/>
                      <a:pt x="587" y="896"/>
                    </a:cubicBezTo>
                    <a:cubicBezTo>
                      <a:pt x="75" y="1584"/>
                      <a:pt x="1" y="2299"/>
                      <a:pt x="110" y="2318"/>
                    </a:cubicBezTo>
                    <a:cubicBezTo>
                      <a:pt x="113" y="2319"/>
                      <a:pt x="116" y="2319"/>
                      <a:pt x="119" y="2319"/>
                    </a:cubicBezTo>
                    <a:cubicBezTo>
                      <a:pt x="238" y="2319"/>
                      <a:pt x="477" y="1741"/>
                      <a:pt x="923" y="1144"/>
                    </a:cubicBezTo>
                    <a:cubicBezTo>
                      <a:pt x="1373" y="526"/>
                      <a:pt x="1868" y="123"/>
                      <a:pt x="1804" y="20"/>
                    </a:cubicBezTo>
                    <a:cubicBezTo>
                      <a:pt x="1798" y="7"/>
                      <a:pt x="1781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0"/>
              <p:cNvSpPr/>
              <p:nvPr/>
            </p:nvSpPr>
            <p:spPr>
              <a:xfrm>
                <a:off x="4561975" y="5313325"/>
                <a:ext cx="87925" cy="22625"/>
              </a:xfrm>
              <a:custGeom>
                <a:rect b="b" l="l" r="r" t="t"/>
                <a:pathLst>
                  <a:path extrusionOk="0" h="905" w="3517">
                    <a:moveTo>
                      <a:pt x="2182" y="1"/>
                    </a:moveTo>
                    <a:cubicBezTo>
                      <a:pt x="2025" y="1"/>
                      <a:pt x="1859" y="12"/>
                      <a:pt x="1686" y="39"/>
                    </a:cubicBezTo>
                    <a:cubicBezTo>
                      <a:pt x="643" y="193"/>
                      <a:pt x="0" y="811"/>
                      <a:pt x="78" y="889"/>
                    </a:cubicBezTo>
                    <a:cubicBezTo>
                      <a:pt x="86" y="900"/>
                      <a:pt x="100" y="905"/>
                      <a:pt x="122" y="905"/>
                    </a:cubicBezTo>
                    <a:cubicBezTo>
                      <a:pt x="297" y="905"/>
                      <a:pt x="923" y="572"/>
                      <a:pt x="1749" y="454"/>
                    </a:cubicBezTo>
                    <a:cubicBezTo>
                      <a:pt x="2045" y="406"/>
                      <a:pt x="2325" y="393"/>
                      <a:pt x="2570" y="393"/>
                    </a:cubicBezTo>
                    <a:cubicBezTo>
                      <a:pt x="2882" y="393"/>
                      <a:pt x="3137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7" y="292"/>
                      <a:pt x="2969" y="1"/>
                      <a:pt x="2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10"/>
              <p:cNvSpPr/>
              <p:nvPr/>
            </p:nvSpPr>
            <p:spPr>
              <a:xfrm>
                <a:off x="42620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8" y="0"/>
                      <a:pt x="1" y="94"/>
                      <a:pt x="1" y="210"/>
                    </a:cubicBezTo>
                    <a:cubicBezTo>
                      <a:pt x="1" y="325"/>
                      <a:pt x="5518" y="419"/>
                      <a:pt x="12321" y="419"/>
                    </a:cubicBezTo>
                    <a:cubicBezTo>
                      <a:pt x="19126" y="419"/>
                      <a:pt x="24642" y="325"/>
                      <a:pt x="24642" y="210"/>
                    </a:cubicBezTo>
                    <a:cubicBezTo>
                      <a:pt x="24642" y="93"/>
                      <a:pt x="19126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10"/>
              <p:cNvSpPr/>
              <p:nvPr/>
            </p:nvSpPr>
            <p:spPr>
              <a:xfrm>
                <a:off x="4259250" y="5314625"/>
                <a:ext cx="211150" cy="132500"/>
              </a:xfrm>
              <a:custGeom>
                <a:rect b="b" l="l" r="r" t="t"/>
                <a:pathLst>
                  <a:path extrusionOk="0" h="5300" w="8446">
                    <a:moveTo>
                      <a:pt x="907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6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5" y="4775"/>
                      <a:pt x="8326" y="5299"/>
                      <a:pt x="8399" y="5299"/>
                    </a:cubicBezTo>
                    <a:cubicBezTo>
                      <a:pt x="8401" y="5299"/>
                      <a:pt x="8402" y="5299"/>
                      <a:pt x="8404" y="5298"/>
                    </a:cubicBezTo>
                    <a:cubicBezTo>
                      <a:pt x="8446" y="5283"/>
                      <a:pt x="8291" y="4700"/>
                      <a:pt x="7782" y="3876"/>
                    </a:cubicBezTo>
                    <a:cubicBezTo>
                      <a:pt x="7279" y="3055"/>
                      <a:pt x="6369" y="2029"/>
                      <a:pt x="5106" y="1246"/>
                    </a:cubicBezTo>
                    <a:cubicBezTo>
                      <a:pt x="3840" y="468"/>
                      <a:pt x="2515" y="112"/>
                      <a:pt x="1555" y="31"/>
                    </a:cubicBezTo>
                    <a:cubicBezTo>
                      <a:pt x="1315" y="9"/>
                      <a:pt x="1097" y="1"/>
                      <a:pt x="90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10"/>
              <p:cNvSpPr/>
              <p:nvPr/>
            </p:nvSpPr>
            <p:spPr>
              <a:xfrm>
                <a:off x="43089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4" y="0"/>
                      <a:pt x="599" y="813"/>
                      <a:pt x="388" y="1806"/>
                    </a:cubicBezTo>
                    <a:cubicBezTo>
                      <a:pt x="180" y="2804"/>
                      <a:pt x="1" y="3619"/>
                      <a:pt x="113" y="3657"/>
                    </a:cubicBezTo>
                    <a:cubicBezTo>
                      <a:pt x="116" y="3658"/>
                      <a:pt x="118" y="3659"/>
                      <a:pt x="121" y="3659"/>
                    </a:cubicBezTo>
                    <a:cubicBezTo>
                      <a:pt x="237" y="3659"/>
                      <a:pt x="588" y="2895"/>
                      <a:pt x="798" y="1892"/>
                    </a:cubicBezTo>
                    <a:cubicBezTo>
                      <a:pt x="1015" y="866"/>
                      <a:pt x="996" y="10"/>
                      <a:pt x="883" y="0"/>
                    </a:cubicBezTo>
                    <a:cubicBezTo>
                      <a:pt x="882" y="0"/>
                      <a:pt x="882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10"/>
              <p:cNvSpPr/>
              <p:nvPr/>
            </p:nvSpPr>
            <p:spPr>
              <a:xfrm>
                <a:off x="4733775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2" y="88"/>
                    </a:cubicBezTo>
                    <a:cubicBezTo>
                      <a:pt x="1380" y="205"/>
                      <a:pt x="884" y="495"/>
                      <a:pt x="516" y="989"/>
                    </a:cubicBezTo>
                    <a:cubicBezTo>
                      <a:pt x="149" y="1483"/>
                      <a:pt x="13" y="2041"/>
                      <a:pt x="8" y="2431"/>
                    </a:cubicBezTo>
                    <a:cubicBezTo>
                      <a:pt x="1" y="2820"/>
                      <a:pt x="92" y="3049"/>
                      <a:pt x="144" y="3049"/>
                    </a:cubicBezTo>
                    <a:cubicBezTo>
                      <a:pt x="145" y="3049"/>
                      <a:pt x="146" y="3049"/>
                      <a:pt x="147" y="3049"/>
                    </a:cubicBezTo>
                    <a:cubicBezTo>
                      <a:pt x="266" y="3048"/>
                      <a:pt x="210" y="2096"/>
                      <a:pt x="853" y="1239"/>
                    </a:cubicBezTo>
                    <a:cubicBezTo>
                      <a:pt x="1489" y="376"/>
                      <a:pt x="2417" y="158"/>
                      <a:pt x="2384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10"/>
              <p:cNvSpPr/>
              <p:nvPr/>
            </p:nvSpPr>
            <p:spPr>
              <a:xfrm>
                <a:off x="3724125" y="5226425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6"/>
                      <a:pt x="22395" y="4989"/>
                      <a:pt x="16505" y="4989"/>
                    </a:cubicBezTo>
                    <a:cubicBezTo>
                      <a:pt x="16353" y="4989"/>
                      <a:pt x="16199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10"/>
              <p:cNvSpPr/>
              <p:nvPr/>
            </p:nvSpPr>
            <p:spPr>
              <a:xfrm>
                <a:off x="4148725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8" y="1"/>
                      <a:pt x="889" y="363"/>
                      <a:pt x="492" y="1020"/>
                    </a:cubicBezTo>
                    <a:cubicBezTo>
                      <a:pt x="49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6" y="1877"/>
                      <a:pt x="850" y="1238"/>
                    </a:cubicBezTo>
                    <a:cubicBezTo>
                      <a:pt x="1246" y="578"/>
                      <a:pt x="1679" y="107"/>
                      <a:pt x="1602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10"/>
              <p:cNvSpPr/>
              <p:nvPr/>
            </p:nvSpPr>
            <p:spPr>
              <a:xfrm>
                <a:off x="4081550" y="5346825"/>
                <a:ext cx="46750" cy="58000"/>
              </a:xfrm>
              <a:custGeom>
                <a:rect b="b" l="l" r="r" t="t"/>
                <a:pathLst>
                  <a:path extrusionOk="0" h="2320" w="1870">
                    <a:moveTo>
                      <a:pt x="1756" y="1"/>
                    </a:moveTo>
                    <a:cubicBezTo>
                      <a:pt x="1586" y="1"/>
                      <a:pt x="1028" y="292"/>
                      <a:pt x="587" y="896"/>
                    </a:cubicBezTo>
                    <a:cubicBezTo>
                      <a:pt x="74" y="1584"/>
                      <a:pt x="1" y="2299"/>
                      <a:pt x="111" y="2318"/>
                    </a:cubicBezTo>
                    <a:cubicBezTo>
                      <a:pt x="113" y="2319"/>
                      <a:pt x="116" y="2319"/>
                      <a:pt x="120" y="2319"/>
                    </a:cubicBezTo>
                    <a:cubicBezTo>
                      <a:pt x="239" y="2319"/>
                      <a:pt x="478" y="1741"/>
                      <a:pt x="924" y="1144"/>
                    </a:cubicBezTo>
                    <a:cubicBezTo>
                      <a:pt x="1374" y="526"/>
                      <a:pt x="1869" y="123"/>
                      <a:pt x="1805" y="20"/>
                    </a:cubicBezTo>
                    <a:cubicBezTo>
                      <a:pt x="1799" y="7"/>
                      <a:pt x="1782" y="1"/>
                      <a:pt x="17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0"/>
              <p:cNvSpPr/>
              <p:nvPr/>
            </p:nvSpPr>
            <p:spPr>
              <a:xfrm>
                <a:off x="4035225" y="5313325"/>
                <a:ext cx="87975" cy="22625"/>
              </a:xfrm>
              <a:custGeom>
                <a:rect b="b" l="l" r="r" t="t"/>
                <a:pathLst>
                  <a:path extrusionOk="0" h="905" w="3519">
                    <a:moveTo>
                      <a:pt x="2183" y="1"/>
                    </a:moveTo>
                    <a:cubicBezTo>
                      <a:pt x="2026" y="1"/>
                      <a:pt x="1860" y="12"/>
                      <a:pt x="1687" y="39"/>
                    </a:cubicBezTo>
                    <a:cubicBezTo>
                      <a:pt x="644" y="193"/>
                      <a:pt x="1" y="811"/>
                      <a:pt x="79" y="889"/>
                    </a:cubicBezTo>
                    <a:cubicBezTo>
                      <a:pt x="86" y="900"/>
                      <a:pt x="101" y="905"/>
                      <a:pt x="122" y="905"/>
                    </a:cubicBezTo>
                    <a:cubicBezTo>
                      <a:pt x="298" y="905"/>
                      <a:pt x="924" y="572"/>
                      <a:pt x="1751" y="454"/>
                    </a:cubicBezTo>
                    <a:cubicBezTo>
                      <a:pt x="2047" y="406"/>
                      <a:pt x="2327" y="393"/>
                      <a:pt x="2571" y="393"/>
                    </a:cubicBezTo>
                    <a:cubicBezTo>
                      <a:pt x="2884" y="393"/>
                      <a:pt x="3139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8" y="292"/>
                      <a:pt x="2971" y="1"/>
                      <a:pt x="21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0"/>
              <p:cNvSpPr/>
              <p:nvPr/>
            </p:nvSpPr>
            <p:spPr>
              <a:xfrm>
                <a:off x="37353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7" y="0"/>
                      <a:pt x="1" y="94"/>
                      <a:pt x="1" y="210"/>
                    </a:cubicBezTo>
                    <a:cubicBezTo>
                      <a:pt x="1" y="325"/>
                      <a:pt x="5517" y="419"/>
                      <a:pt x="12321" y="419"/>
                    </a:cubicBezTo>
                    <a:cubicBezTo>
                      <a:pt x="19125" y="419"/>
                      <a:pt x="24642" y="325"/>
                      <a:pt x="24642" y="210"/>
                    </a:cubicBezTo>
                    <a:cubicBezTo>
                      <a:pt x="24642" y="93"/>
                      <a:pt x="19125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0"/>
              <p:cNvSpPr/>
              <p:nvPr/>
            </p:nvSpPr>
            <p:spPr>
              <a:xfrm>
                <a:off x="3732525" y="5314625"/>
                <a:ext cx="211125" cy="132500"/>
              </a:xfrm>
              <a:custGeom>
                <a:rect b="b" l="l" r="r" t="t"/>
                <a:pathLst>
                  <a:path extrusionOk="0" h="5300" w="8445">
                    <a:moveTo>
                      <a:pt x="906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4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3" y="4775"/>
                      <a:pt x="8325" y="5299"/>
                      <a:pt x="8398" y="5299"/>
                    </a:cubicBezTo>
                    <a:cubicBezTo>
                      <a:pt x="8400" y="5299"/>
                      <a:pt x="8402" y="5299"/>
                      <a:pt x="8404" y="5298"/>
                    </a:cubicBezTo>
                    <a:cubicBezTo>
                      <a:pt x="8444" y="5283"/>
                      <a:pt x="8290" y="4700"/>
                      <a:pt x="7781" y="3876"/>
                    </a:cubicBezTo>
                    <a:cubicBezTo>
                      <a:pt x="7278" y="3055"/>
                      <a:pt x="6368" y="2029"/>
                      <a:pt x="5105" y="1246"/>
                    </a:cubicBezTo>
                    <a:cubicBezTo>
                      <a:pt x="3839" y="468"/>
                      <a:pt x="2515" y="112"/>
                      <a:pt x="1555" y="31"/>
                    </a:cubicBezTo>
                    <a:cubicBezTo>
                      <a:pt x="1314" y="9"/>
                      <a:pt x="1097" y="1"/>
                      <a:pt x="90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10"/>
              <p:cNvSpPr/>
              <p:nvPr/>
            </p:nvSpPr>
            <p:spPr>
              <a:xfrm>
                <a:off x="37822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3" y="0"/>
                      <a:pt x="598" y="813"/>
                      <a:pt x="387" y="1806"/>
                    </a:cubicBezTo>
                    <a:cubicBezTo>
                      <a:pt x="179" y="2804"/>
                      <a:pt x="1" y="3619"/>
                      <a:pt x="113" y="3657"/>
                    </a:cubicBezTo>
                    <a:cubicBezTo>
                      <a:pt x="115" y="3658"/>
                      <a:pt x="118" y="3659"/>
                      <a:pt x="121" y="3659"/>
                    </a:cubicBezTo>
                    <a:cubicBezTo>
                      <a:pt x="236" y="3659"/>
                      <a:pt x="588" y="2895"/>
                      <a:pt x="797" y="1892"/>
                    </a:cubicBezTo>
                    <a:cubicBezTo>
                      <a:pt x="1015" y="866"/>
                      <a:pt x="995" y="10"/>
                      <a:pt x="883" y="0"/>
                    </a:cubicBezTo>
                    <a:cubicBezTo>
                      <a:pt x="882" y="0"/>
                      <a:pt x="881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10"/>
              <p:cNvSpPr/>
              <p:nvPr/>
            </p:nvSpPr>
            <p:spPr>
              <a:xfrm>
                <a:off x="4207050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1" y="88"/>
                    </a:cubicBezTo>
                    <a:cubicBezTo>
                      <a:pt x="1380" y="205"/>
                      <a:pt x="884" y="495"/>
                      <a:pt x="517" y="989"/>
                    </a:cubicBezTo>
                    <a:cubicBezTo>
                      <a:pt x="149" y="1483"/>
                      <a:pt x="14" y="2041"/>
                      <a:pt x="8" y="2431"/>
                    </a:cubicBezTo>
                    <a:cubicBezTo>
                      <a:pt x="0" y="2820"/>
                      <a:pt x="91" y="3049"/>
                      <a:pt x="145" y="3049"/>
                    </a:cubicBezTo>
                    <a:cubicBezTo>
                      <a:pt x="146" y="3049"/>
                      <a:pt x="147" y="3049"/>
                      <a:pt x="147" y="3049"/>
                    </a:cubicBezTo>
                    <a:cubicBezTo>
                      <a:pt x="267" y="3048"/>
                      <a:pt x="209" y="2096"/>
                      <a:pt x="852" y="1239"/>
                    </a:cubicBezTo>
                    <a:cubicBezTo>
                      <a:pt x="1490" y="376"/>
                      <a:pt x="2417" y="158"/>
                      <a:pt x="2383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0"/>
              <p:cNvSpPr/>
              <p:nvPr/>
            </p:nvSpPr>
            <p:spPr>
              <a:xfrm>
                <a:off x="2742500" y="3104425"/>
                <a:ext cx="1988125" cy="2168550"/>
              </a:xfrm>
              <a:custGeom>
                <a:rect b="b" l="l" r="r" t="t"/>
                <a:pathLst>
                  <a:path extrusionOk="0" h="86742" w="79525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10821" y="25793"/>
                      <a:pt x="24687" y="25841"/>
                    </a:cubicBezTo>
                    <a:cubicBezTo>
                      <a:pt x="26162" y="25846"/>
                      <a:pt x="27656" y="25848"/>
                      <a:pt x="29150" y="25848"/>
                    </a:cubicBezTo>
                    <a:cubicBezTo>
                      <a:pt x="32539" y="25848"/>
                      <a:pt x="35924" y="25838"/>
                      <a:pt x="39068" y="25838"/>
                    </a:cubicBezTo>
                    <a:cubicBezTo>
                      <a:pt x="43690" y="25838"/>
                      <a:pt x="47793" y="25858"/>
                      <a:pt x="50625" y="25957"/>
                    </a:cubicBezTo>
                    <a:cubicBezTo>
                      <a:pt x="53112" y="26044"/>
                      <a:pt x="55114" y="28022"/>
                      <a:pt x="55236" y="30507"/>
                    </a:cubicBezTo>
                    <a:lnTo>
                      <a:pt x="54634" y="86741"/>
                    </a:lnTo>
                    <a:lnTo>
                      <a:pt x="77872" y="86741"/>
                    </a:lnTo>
                    <a:lnTo>
                      <a:pt x="79524" y="27583"/>
                    </a:lnTo>
                    <a:cubicBezTo>
                      <a:pt x="79524" y="12276"/>
                      <a:pt x="71824" y="277"/>
                      <a:pt x="56516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10"/>
              <p:cNvSpPr/>
              <p:nvPr/>
            </p:nvSpPr>
            <p:spPr>
              <a:xfrm>
                <a:off x="2362900" y="3104425"/>
                <a:ext cx="1919700" cy="2168550"/>
              </a:xfrm>
              <a:custGeom>
                <a:rect b="b" l="l" r="r" t="t"/>
                <a:pathLst>
                  <a:path extrusionOk="0" h="86742" w="76788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8084" y="25793"/>
                      <a:pt x="21949" y="25841"/>
                    </a:cubicBezTo>
                    <a:cubicBezTo>
                      <a:pt x="23424" y="25846"/>
                      <a:pt x="24919" y="25848"/>
                      <a:pt x="26412" y="25848"/>
                    </a:cubicBezTo>
                    <a:cubicBezTo>
                      <a:pt x="29802" y="25848"/>
                      <a:pt x="33187" y="25838"/>
                      <a:pt x="36331" y="25838"/>
                    </a:cubicBezTo>
                    <a:cubicBezTo>
                      <a:pt x="40953" y="25838"/>
                      <a:pt x="45056" y="25858"/>
                      <a:pt x="47888" y="25957"/>
                    </a:cubicBezTo>
                    <a:cubicBezTo>
                      <a:pt x="50374" y="26044"/>
                      <a:pt x="52376" y="28022"/>
                      <a:pt x="52498" y="30507"/>
                    </a:cubicBezTo>
                    <a:lnTo>
                      <a:pt x="51897" y="86741"/>
                    </a:lnTo>
                    <a:lnTo>
                      <a:pt x="75134" y="86741"/>
                    </a:lnTo>
                    <a:lnTo>
                      <a:pt x="76788" y="27583"/>
                    </a:lnTo>
                    <a:cubicBezTo>
                      <a:pt x="76788" y="12276"/>
                      <a:pt x="69087" y="277"/>
                      <a:pt x="53780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10"/>
              <p:cNvSpPr/>
              <p:nvPr/>
            </p:nvSpPr>
            <p:spPr>
              <a:xfrm>
                <a:off x="3942575" y="1887025"/>
                <a:ext cx="1023500" cy="1001225"/>
              </a:xfrm>
              <a:custGeom>
                <a:rect b="b" l="l" r="r" t="t"/>
                <a:pathLst>
                  <a:path extrusionOk="0" h="40049" w="40940">
                    <a:moveTo>
                      <a:pt x="38555" y="1"/>
                    </a:moveTo>
                    <a:lnTo>
                      <a:pt x="32876" y="37663"/>
                    </a:lnTo>
                    <a:lnTo>
                      <a:pt x="1" y="38336"/>
                    </a:lnTo>
                    <a:lnTo>
                      <a:pt x="1" y="40049"/>
                    </a:lnTo>
                    <a:lnTo>
                      <a:pt x="35297" y="40049"/>
                    </a:lnTo>
                    <a:lnTo>
                      <a:pt x="409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10"/>
              <p:cNvSpPr/>
              <p:nvPr/>
            </p:nvSpPr>
            <p:spPr>
              <a:xfrm>
                <a:off x="2699750" y="890400"/>
                <a:ext cx="61650" cy="59325"/>
              </a:xfrm>
              <a:custGeom>
                <a:rect b="b" l="l" r="r" t="t"/>
                <a:pathLst>
                  <a:path extrusionOk="0" h="2373" w="2466">
                    <a:moveTo>
                      <a:pt x="1279" y="0"/>
                    </a:moveTo>
                    <a:cubicBezTo>
                      <a:pt x="799" y="0"/>
                      <a:pt x="366" y="289"/>
                      <a:pt x="183" y="733"/>
                    </a:cubicBezTo>
                    <a:cubicBezTo>
                      <a:pt x="0" y="1176"/>
                      <a:pt x="102" y="1686"/>
                      <a:pt x="440" y="2025"/>
                    </a:cubicBezTo>
                    <a:cubicBezTo>
                      <a:pt x="667" y="2252"/>
                      <a:pt x="971" y="2372"/>
                      <a:pt x="1279" y="2372"/>
                    </a:cubicBezTo>
                    <a:cubicBezTo>
                      <a:pt x="1432" y="2372"/>
                      <a:pt x="1586" y="2343"/>
                      <a:pt x="1733" y="2282"/>
                    </a:cubicBezTo>
                    <a:cubicBezTo>
                      <a:pt x="2176" y="2098"/>
                      <a:pt x="2466" y="1666"/>
                      <a:pt x="2466" y="1186"/>
                    </a:cubicBezTo>
                    <a:cubicBezTo>
                      <a:pt x="2466" y="531"/>
                      <a:pt x="1934" y="0"/>
                      <a:pt x="12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10"/>
              <p:cNvSpPr/>
              <p:nvPr/>
            </p:nvSpPr>
            <p:spPr>
              <a:xfrm>
                <a:off x="2720350" y="935900"/>
                <a:ext cx="15450" cy="112825"/>
              </a:xfrm>
              <a:custGeom>
                <a:rect b="b" l="l" r="r" t="t"/>
                <a:pathLst>
                  <a:path extrusionOk="0" h="4513" w="618">
                    <a:moveTo>
                      <a:pt x="618" y="1"/>
                    </a:moveTo>
                    <a:lnTo>
                      <a:pt x="0" y="301"/>
                    </a:lnTo>
                    <a:lnTo>
                      <a:pt x="0" y="4512"/>
                    </a:lnTo>
                    <a:lnTo>
                      <a:pt x="618" y="4512"/>
                    </a:lnTo>
                    <a:lnTo>
                      <a:pt x="61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0"/>
              <p:cNvSpPr/>
              <p:nvPr/>
            </p:nvSpPr>
            <p:spPr>
              <a:xfrm>
                <a:off x="2722700" y="1040375"/>
                <a:ext cx="491725" cy="660950"/>
              </a:xfrm>
              <a:custGeom>
                <a:rect b="b" l="l" r="r" t="t"/>
                <a:pathLst>
                  <a:path extrusionOk="0" h="26438" w="19669">
                    <a:moveTo>
                      <a:pt x="231" y="1"/>
                    </a:moveTo>
                    <a:cubicBezTo>
                      <a:pt x="231" y="1"/>
                      <a:pt x="231" y="1"/>
                      <a:pt x="231" y="1"/>
                    </a:cubicBezTo>
                    <a:cubicBezTo>
                      <a:pt x="216" y="2"/>
                      <a:pt x="223" y="185"/>
                      <a:pt x="245" y="532"/>
                    </a:cubicBezTo>
                    <a:cubicBezTo>
                      <a:pt x="266" y="878"/>
                      <a:pt x="294" y="1388"/>
                      <a:pt x="314" y="2045"/>
                    </a:cubicBezTo>
                    <a:cubicBezTo>
                      <a:pt x="357" y="3361"/>
                      <a:pt x="309" y="5264"/>
                      <a:pt x="212" y="7621"/>
                    </a:cubicBezTo>
                    <a:cubicBezTo>
                      <a:pt x="139" y="9971"/>
                      <a:pt x="0" y="12817"/>
                      <a:pt x="606" y="15917"/>
                    </a:cubicBezTo>
                    <a:cubicBezTo>
                      <a:pt x="910" y="17458"/>
                      <a:pt x="1412" y="19063"/>
                      <a:pt x="2276" y="20561"/>
                    </a:cubicBezTo>
                    <a:cubicBezTo>
                      <a:pt x="3160" y="22118"/>
                      <a:pt x="4399" y="23445"/>
                      <a:pt x="5889" y="24437"/>
                    </a:cubicBezTo>
                    <a:cubicBezTo>
                      <a:pt x="7415" y="25447"/>
                      <a:pt x="9105" y="26133"/>
                      <a:pt x="10828" y="26370"/>
                    </a:cubicBezTo>
                    <a:cubicBezTo>
                      <a:pt x="11164" y="26413"/>
                      <a:pt x="11502" y="26437"/>
                      <a:pt x="11839" y="26437"/>
                    </a:cubicBezTo>
                    <a:cubicBezTo>
                      <a:pt x="12363" y="26437"/>
                      <a:pt x="12883" y="26380"/>
                      <a:pt x="13384" y="26250"/>
                    </a:cubicBezTo>
                    <a:cubicBezTo>
                      <a:pt x="14207" y="26041"/>
                      <a:pt x="14953" y="25615"/>
                      <a:pt x="15552" y="25080"/>
                    </a:cubicBezTo>
                    <a:cubicBezTo>
                      <a:pt x="16756" y="23996"/>
                      <a:pt x="17462" y="22623"/>
                      <a:pt x="18025" y="21354"/>
                    </a:cubicBezTo>
                    <a:cubicBezTo>
                      <a:pt x="18579" y="20069"/>
                      <a:pt x="18964" y="18817"/>
                      <a:pt x="19198" y="17652"/>
                    </a:cubicBezTo>
                    <a:cubicBezTo>
                      <a:pt x="19669" y="15318"/>
                      <a:pt x="19628" y="13374"/>
                      <a:pt x="19485" y="12060"/>
                    </a:cubicBezTo>
                    <a:cubicBezTo>
                      <a:pt x="19436" y="11554"/>
                      <a:pt x="19359" y="11051"/>
                      <a:pt x="19255" y="10554"/>
                    </a:cubicBezTo>
                    <a:cubicBezTo>
                      <a:pt x="19182" y="10216"/>
                      <a:pt x="19136" y="10040"/>
                      <a:pt x="19121" y="10040"/>
                    </a:cubicBezTo>
                    <a:cubicBezTo>
                      <a:pt x="19121" y="10040"/>
                      <a:pt x="19121" y="10040"/>
                      <a:pt x="19121" y="10040"/>
                    </a:cubicBezTo>
                    <a:cubicBezTo>
                      <a:pt x="19107" y="10042"/>
                      <a:pt x="19125" y="10225"/>
                      <a:pt x="19171" y="10568"/>
                    </a:cubicBezTo>
                    <a:cubicBezTo>
                      <a:pt x="19217" y="10910"/>
                      <a:pt x="19282" y="11418"/>
                      <a:pt x="19323" y="12073"/>
                    </a:cubicBezTo>
                    <a:cubicBezTo>
                      <a:pt x="19415" y="13379"/>
                      <a:pt x="19409" y="15300"/>
                      <a:pt x="18908" y="17589"/>
                    </a:cubicBezTo>
                    <a:cubicBezTo>
                      <a:pt x="18660" y="18733"/>
                      <a:pt x="18264" y="19958"/>
                      <a:pt x="17706" y="21212"/>
                    </a:cubicBezTo>
                    <a:cubicBezTo>
                      <a:pt x="17141" y="22455"/>
                      <a:pt x="16435" y="23782"/>
                      <a:pt x="15296" y="24789"/>
                    </a:cubicBezTo>
                    <a:cubicBezTo>
                      <a:pt x="14730" y="25288"/>
                      <a:pt x="14047" y="25671"/>
                      <a:pt x="13285" y="25862"/>
                    </a:cubicBezTo>
                    <a:cubicBezTo>
                      <a:pt x="12828" y="25978"/>
                      <a:pt x="12349" y="26030"/>
                      <a:pt x="11862" y="26030"/>
                    </a:cubicBezTo>
                    <a:cubicBezTo>
                      <a:pt x="11538" y="26030"/>
                      <a:pt x="11209" y="26007"/>
                      <a:pt x="10881" y="25963"/>
                    </a:cubicBezTo>
                    <a:cubicBezTo>
                      <a:pt x="9241" y="25733"/>
                      <a:pt x="7592" y="25065"/>
                      <a:pt x="6123" y="24089"/>
                    </a:cubicBezTo>
                    <a:cubicBezTo>
                      <a:pt x="4685" y="23133"/>
                      <a:pt x="3490" y="21855"/>
                      <a:pt x="2631" y="20356"/>
                    </a:cubicBezTo>
                    <a:cubicBezTo>
                      <a:pt x="1792" y="18910"/>
                      <a:pt x="1292" y="17351"/>
                      <a:pt x="985" y="15840"/>
                    </a:cubicBezTo>
                    <a:cubicBezTo>
                      <a:pt x="369" y="12805"/>
                      <a:pt x="472" y="9979"/>
                      <a:pt x="508" y="7629"/>
                    </a:cubicBezTo>
                    <a:cubicBezTo>
                      <a:pt x="567" y="5273"/>
                      <a:pt x="572" y="3357"/>
                      <a:pt x="478" y="2037"/>
                    </a:cubicBezTo>
                    <a:cubicBezTo>
                      <a:pt x="433" y="1378"/>
                      <a:pt x="380" y="867"/>
                      <a:pt x="329" y="523"/>
                    </a:cubicBezTo>
                    <a:cubicBezTo>
                      <a:pt x="279" y="180"/>
                      <a:pt x="246" y="1"/>
                      <a:pt x="2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0"/>
              <p:cNvSpPr/>
              <p:nvPr/>
            </p:nvSpPr>
            <p:spPr>
              <a:xfrm>
                <a:off x="3017425" y="1700300"/>
                <a:ext cx="1253525" cy="1449875"/>
              </a:xfrm>
              <a:custGeom>
                <a:rect b="b" l="l" r="r" t="t"/>
                <a:pathLst>
                  <a:path extrusionOk="0" h="57995" w="50141">
                    <a:moveTo>
                      <a:pt x="906" y="0"/>
                    </a:moveTo>
                    <a:cubicBezTo>
                      <a:pt x="906" y="0"/>
                      <a:pt x="905" y="0"/>
                      <a:pt x="905" y="0"/>
                    </a:cubicBezTo>
                    <a:cubicBezTo>
                      <a:pt x="876" y="15"/>
                      <a:pt x="1083" y="314"/>
                      <a:pt x="1321" y="953"/>
                    </a:cubicBezTo>
                    <a:cubicBezTo>
                      <a:pt x="1564" y="1585"/>
                      <a:pt x="1819" y="2567"/>
                      <a:pt x="1839" y="3859"/>
                    </a:cubicBezTo>
                    <a:cubicBezTo>
                      <a:pt x="1865" y="5149"/>
                      <a:pt x="1649" y="6724"/>
                      <a:pt x="1224" y="8513"/>
                    </a:cubicBezTo>
                    <a:cubicBezTo>
                      <a:pt x="811" y="10300"/>
                      <a:pt x="188" y="12334"/>
                      <a:pt x="53" y="14683"/>
                    </a:cubicBezTo>
                    <a:cubicBezTo>
                      <a:pt x="1" y="15853"/>
                      <a:pt x="95" y="17110"/>
                      <a:pt x="544" y="18331"/>
                    </a:cubicBezTo>
                    <a:cubicBezTo>
                      <a:pt x="980" y="19563"/>
                      <a:pt x="1812" y="20638"/>
                      <a:pt x="2597" y="21740"/>
                    </a:cubicBezTo>
                    <a:cubicBezTo>
                      <a:pt x="3387" y="22837"/>
                      <a:pt x="4118" y="24053"/>
                      <a:pt x="4278" y="25475"/>
                    </a:cubicBezTo>
                    <a:cubicBezTo>
                      <a:pt x="4470" y="26885"/>
                      <a:pt x="4224" y="28371"/>
                      <a:pt x="3790" y="29820"/>
                    </a:cubicBezTo>
                    <a:cubicBezTo>
                      <a:pt x="3351" y="31273"/>
                      <a:pt x="2701" y="32706"/>
                      <a:pt x="2141" y="34223"/>
                    </a:cubicBezTo>
                    <a:cubicBezTo>
                      <a:pt x="1578" y="35730"/>
                      <a:pt x="1126" y="37370"/>
                      <a:pt x="1123" y="39078"/>
                    </a:cubicBezTo>
                    <a:cubicBezTo>
                      <a:pt x="1079" y="42487"/>
                      <a:pt x="2458" y="45946"/>
                      <a:pt x="4756" y="48688"/>
                    </a:cubicBezTo>
                    <a:cubicBezTo>
                      <a:pt x="7054" y="51449"/>
                      <a:pt x="10006" y="53453"/>
                      <a:pt x="13020" y="54917"/>
                    </a:cubicBezTo>
                    <a:cubicBezTo>
                      <a:pt x="16049" y="56378"/>
                      <a:pt x="19203" y="57290"/>
                      <a:pt x="22262" y="57705"/>
                    </a:cubicBezTo>
                    <a:cubicBezTo>
                      <a:pt x="23678" y="57904"/>
                      <a:pt x="25067" y="57995"/>
                      <a:pt x="26420" y="57995"/>
                    </a:cubicBezTo>
                    <a:cubicBezTo>
                      <a:pt x="30936" y="57995"/>
                      <a:pt x="35039" y="56979"/>
                      <a:pt x="38317" y="55550"/>
                    </a:cubicBezTo>
                    <a:cubicBezTo>
                      <a:pt x="41704" y="54088"/>
                      <a:pt x="44803" y="52032"/>
                      <a:pt x="47466" y="49480"/>
                    </a:cubicBezTo>
                    <a:cubicBezTo>
                      <a:pt x="49322" y="47651"/>
                      <a:pt x="50140" y="46457"/>
                      <a:pt x="50140" y="46457"/>
                    </a:cubicBezTo>
                    <a:cubicBezTo>
                      <a:pt x="50140" y="46457"/>
                      <a:pt x="50140" y="46457"/>
                      <a:pt x="50140" y="46457"/>
                    </a:cubicBezTo>
                    <a:cubicBezTo>
                      <a:pt x="50131" y="46457"/>
                      <a:pt x="50068" y="46521"/>
                      <a:pt x="49953" y="46647"/>
                    </a:cubicBezTo>
                    <a:cubicBezTo>
                      <a:pt x="49823" y="46795"/>
                      <a:pt x="49652" y="46987"/>
                      <a:pt x="49438" y="47228"/>
                    </a:cubicBezTo>
                    <a:cubicBezTo>
                      <a:pt x="48984" y="47739"/>
                      <a:pt x="48292" y="48470"/>
                      <a:pt x="47353" y="49362"/>
                    </a:cubicBezTo>
                    <a:cubicBezTo>
                      <a:pt x="45457" y="51106"/>
                      <a:pt x="42470" y="53473"/>
                      <a:pt x="38202" y="55278"/>
                    </a:cubicBezTo>
                    <a:cubicBezTo>
                      <a:pt x="34974" y="56652"/>
                      <a:pt x="30962" y="57626"/>
                      <a:pt x="26551" y="57626"/>
                    </a:cubicBezTo>
                    <a:cubicBezTo>
                      <a:pt x="25174" y="57626"/>
                      <a:pt x="23758" y="57531"/>
                      <a:pt x="22315" y="57324"/>
                    </a:cubicBezTo>
                    <a:cubicBezTo>
                      <a:pt x="19295" y="56902"/>
                      <a:pt x="16185" y="55995"/>
                      <a:pt x="13200" y="54548"/>
                    </a:cubicBezTo>
                    <a:cubicBezTo>
                      <a:pt x="10227" y="53100"/>
                      <a:pt x="7325" y="51120"/>
                      <a:pt x="5078" y="48421"/>
                    </a:cubicBezTo>
                    <a:cubicBezTo>
                      <a:pt x="2834" y="45743"/>
                      <a:pt x="1497" y="42379"/>
                      <a:pt x="1533" y="39082"/>
                    </a:cubicBezTo>
                    <a:cubicBezTo>
                      <a:pt x="1528" y="35746"/>
                      <a:pt x="3282" y="32888"/>
                      <a:pt x="4160" y="29930"/>
                    </a:cubicBezTo>
                    <a:cubicBezTo>
                      <a:pt x="4598" y="28448"/>
                      <a:pt x="4853" y="26911"/>
                      <a:pt x="4643" y="25425"/>
                    </a:cubicBezTo>
                    <a:cubicBezTo>
                      <a:pt x="4468" y="23923"/>
                      <a:pt x="3679" y="22633"/>
                      <a:pt x="2879" y="21539"/>
                    </a:cubicBezTo>
                    <a:cubicBezTo>
                      <a:pt x="2080" y="20430"/>
                      <a:pt x="1268" y="19390"/>
                      <a:pt x="848" y="18219"/>
                    </a:cubicBezTo>
                    <a:cubicBezTo>
                      <a:pt x="410" y="17055"/>
                      <a:pt x="307" y="15840"/>
                      <a:pt x="349" y="14696"/>
                    </a:cubicBezTo>
                    <a:cubicBezTo>
                      <a:pt x="462" y="12395"/>
                      <a:pt x="1058" y="10366"/>
                      <a:pt x="1453" y="8565"/>
                    </a:cubicBezTo>
                    <a:cubicBezTo>
                      <a:pt x="1858" y="6762"/>
                      <a:pt x="2053" y="5163"/>
                      <a:pt x="2003" y="3855"/>
                    </a:cubicBezTo>
                    <a:cubicBezTo>
                      <a:pt x="1957" y="2545"/>
                      <a:pt x="1671" y="1551"/>
                      <a:pt x="1398" y="922"/>
                    </a:cubicBezTo>
                    <a:cubicBezTo>
                      <a:pt x="1265" y="604"/>
                      <a:pt x="1143" y="373"/>
                      <a:pt x="1048" y="224"/>
                    </a:cubicBezTo>
                    <a:cubicBezTo>
                      <a:pt x="962" y="76"/>
                      <a:pt x="914" y="0"/>
                      <a:pt x="9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0"/>
              <p:cNvSpPr/>
              <p:nvPr/>
            </p:nvSpPr>
            <p:spPr>
              <a:xfrm>
                <a:off x="4248775" y="2850000"/>
                <a:ext cx="33800" cy="32550"/>
              </a:xfrm>
              <a:custGeom>
                <a:rect b="b" l="l" r="r" t="t"/>
                <a:pathLst>
                  <a:path extrusionOk="0" h="1302" w="1352">
                    <a:moveTo>
                      <a:pt x="702" y="0"/>
                    </a:moveTo>
                    <a:cubicBezTo>
                      <a:pt x="439" y="0"/>
                      <a:pt x="202" y="159"/>
                      <a:pt x="100" y="402"/>
                    </a:cubicBezTo>
                    <a:cubicBezTo>
                      <a:pt x="0" y="645"/>
                      <a:pt x="56" y="925"/>
                      <a:pt x="241" y="1111"/>
                    </a:cubicBezTo>
                    <a:cubicBezTo>
                      <a:pt x="366" y="1235"/>
                      <a:pt x="532" y="1301"/>
                      <a:pt x="702" y="1301"/>
                    </a:cubicBezTo>
                    <a:cubicBezTo>
                      <a:pt x="785" y="1301"/>
                      <a:pt x="870" y="1285"/>
                      <a:pt x="950" y="1252"/>
                    </a:cubicBezTo>
                    <a:cubicBezTo>
                      <a:pt x="1194" y="1152"/>
                      <a:pt x="1352" y="915"/>
                      <a:pt x="1352" y="651"/>
                    </a:cubicBezTo>
                    <a:cubicBezTo>
                      <a:pt x="1352" y="292"/>
                      <a:pt x="1061" y="0"/>
                      <a:pt x="7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10"/>
              <p:cNvSpPr/>
              <p:nvPr/>
            </p:nvSpPr>
            <p:spPr>
              <a:xfrm>
                <a:off x="3152525" y="2545525"/>
                <a:ext cx="456375" cy="390425"/>
              </a:xfrm>
              <a:custGeom>
                <a:rect b="b" l="l" r="r" t="t"/>
                <a:pathLst>
                  <a:path extrusionOk="0" h="15617" w="18255">
                    <a:moveTo>
                      <a:pt x="6355" y="1"/>
                    </a:moveTo>
                    <a:cubicBezTo>
                      <a:pt x="2705" y="1"/>
                      <a:pt x="1" y="1563"/>
                      <a:pt x="1" y="1563"/>
                    </a:cubicBezTo>
                    <a:lnTo>
                      <a:pt x="3187" y="15617"/>
                    </a:lnTo>
                    <a:lnTo>
                      <a:pt x="13694" y="10460"/>
                    </a:lnTo>
                    <a:cubicBezTo>
                      <a:pt x="14261" y="10675"/>
                      <a:pt x="14706" y="10762"/>
                      <a:pt x="15056" y="10762"/>
                    </a:cubicBezTo>
                    <a:cubicBezTo>
                      <a:pt x="16579" y="10762"/>
                      <a:pt x="16285" y="9108"/>
                      <a:pt x="16285" y="9108"/>
                    </a:cubicBezTo>
                    <a:lnTo>
                      <a:pt x="16285" y="9108"/>
                    </a:lnTo>
                    <a:cubicBezTo>
                      <a:pt x="16600" y="9311"/>
                      <a:pt x="16864" y="9395"/>
                      <a:pt x="17087" y="9395"/>
                    </a:cubicBezTo>
                    <a:cubicBezTo>
                      <a:pt x="18118" y="9395"/>
                      <a:pt x="18254" y="7602"/>
                      <a:pt x="18254" y="7602"/>
                    </a:cubicBezTo>
                    <a:cubicBezTo>
                      <a:pt x="14497" y="1528"/>
                      <a:pt x="9964" y="1"/>
                      <a:pt x="6355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10"/>
              <p:cNvSpPr/>
              <p:nvPr/>
            </p:nvSpPr>
            <p:spPr>
              <a:xfrm>
                <a:off x="3285900" y="2635425"/>
                <a:ext cx="278225" cy="144575"/>
              </a:xfrm>
              <a:custGeom>
                <a:rect b="b" l="l" r="r" t="t"/>
                <a:pathLst>
                  <a:path extrusionOk="0" h="5783" w="11129">
                    <a:moveTo>
                      <a:pt x="2075" y="1"/>
                    </a:moveTo>
                    <a:cubicBezTo>
                      <a:pt x="1445" y="1"/>
                      <a:pt x="818" y="61"/>
                      <a:pt x="208" y="183"/>
                    </a:cubicBezTo>
                    <a:cubicBezTo>
                      <a:pt x="0" y="225"/>
                      <a:pt x="36" y="570"/>
                      <a:pt x="241" y="570"/>
                    </a:cubicBezTo>
                    <a:cubicBezTo>
                      <a:pt x="247" y="570"/>
                      <a:pt x="254" y="569"/>
                      <a:pt x="260" y="569"/>
                    </a:cubicBezTo>
                    <a:cubicBezTo>
                      <a:pt x="738" y="523"/>
                      <a:pt x="1199" y="500"/>
                      <a:pt x="1645" y="500"/>
                    </a:cubicBezTo>
                    <a:cubicBezTo>
                      <a:pt x="5619" y="500"/>
                      <a:pt x="8352" y="2319"/>
                      <a:pt x="10755" y="5707"/>
                    </a:cubicBezTo>
                    <a:cubicBezTo>
                      <a:pt x="10792" y="5759"/>
                      <a:pt x="10852" y="5782"/>
                      <a:pt x="10911" y="5782"/>
                    </a:cubicBezTo>
                    <a:cubicBezTo>
                      <a:pt x="11021" y="5782"/>
                      <a:pt x="11128" y="5701"/>
                      <a:pt x="11075" y="5572"/>
                    </a:cubicBezTo>
                    <a:lnTo>
                      <a:pt x="11075" y="5571"/>
                    </a:lnTo>
                    <a:cubicBezTo>
                      <a:pt x="9627" y="2073"/>
                      <a:pt x="5787" y="1"/>
                      <a:pt x="2075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0"/>
              <p:cNvSpPr/>
              <p:nvPr/>
            </p:nvSpPr>
            <p:spPr>
              <a:xfrm>
                <a:off x="3288325" y="2728600"/>
                <a:ext cx="212475" cy="78200"/>
              </a:xfrm>
              <a:custGeom>
                <a:rect b="b" l="l" r="r" t="t"/>
                <a:pathLst>
                  <a:path extrusionOk="0" h="3128" w="8499">
                    <a:moveTo>
                      <a:pt x="330" y="0"/>
                    </a:moveTo>
                    <a:cubicBezTo>
                      <a:pt x="71" y="0"/>
                      <a:pt x="1" y="435"/>
                      <a:pt x="273" y="474"/>
                    </a:cubicBezTo>
                    <a:cubicBezTo>
                      <a:pt x="1600" y="665"/>
                      <a:pt x="2901" y="854"/>
                      <a:pt x="4181" y="1271"/>
                    </a:cubicBezTo>
                    <a:cubicBezTo>
                      <a:pt x="5621" y="1741"/>
                      <a:pt x="6872" y="2514"/>
                      <a:pt x="8245" y="3116"/>
                    </a:cubicBezTo>
                    <a:cubicBezTo>
                      <a:pt x="8263" y="3124"/>
                      <a:pt x="8281" y="3127"/>
                      <a:pt x="8299" y="3127"/>
                    </a:cubicBezTo>
                    <a:cubicBezTo>
                      <a:pt x="8405" y="3127"/>
                      <a:pt x="8498" y="3006"/>
                      <a:pt x="8400" y="2914"/>
                    </a:cubicBezTo>
                    <a:cubicBezTo>
                      <a:pt x="6384" y="1037"/>
                      <a:pt x="3039" y="78"/>
                      <a:pt x="337" y="0"/>
                    </a:cubicBezTo>
                    <a:cubicBezTo>
                      <a:pt x="335" y="0"/>
                      <a:pt x="332" y="0"/>
                      <a:pt x="33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0"/>
              <p:cNvSpPr/>
              <p:nvPr/>
            </p:nvSpPr>
            <p:spPr>
              <a:xfrm>
                <a:off x="2111525" y="2406100"/>
                <a:ext cx="1140300" cy="746025"/>
              </a:xfrm>
              <a:custGeom>
                <a:rect b="b" l="l" r="r" t="t"/>
                <a:pathLst>
                  <a:path extrusionOk="0" h="29841" w="45612">
                    <a:moveTo>
                      <a:pt x="9434" y="1"/>
                    </a:moveTo>
                    <a:cubicBezTo>
                      <a:pt x="6304" y="1"/>
                      <a:pt x="2756" y="513"/>
                      <a:pt x="1" y="2325"/>
                    </a:cubicBezTo>
                    <a:cubicBezTo>
                      <a:pt x="1" y="2325"/>
                      <a:pt x="962" y="29302"/>
                      <a:pt x="15588" y="29830"/>
                    </a:cubicBezTo>
                    <a:cubicBezTo>
                      <a:pt x="15792" y="29837"/>
                      <a:pt x="15999" y="29841"/>
                      <a:pt x="16210" y="29841"/>
                    </a:cubicBezTo>
                    <a:cubicBezTo>
                      <a:pt x="26753" y="29841"/>
                      <a:pt x="45612" y="20827"/>
                      <a:pt x="45612" y="20827"/>
                    </a:cubicBezTo>
                    <a:lnTo>
                      <a:pt x="43269" y="6702"/>
                    </a:lnTo>
                    <a:lnTo>
                      <a:pt x="19324" y="10265"/>
                    </a:lnTo>
                    <a:lnTo>
                      <a:pt x="16865" y="865"/>
                    </a:lnTo>
                    <a:cubicBezTo>
                      <a:pt x="16865" y="865"/>
                      <a:pt x="13502" y="1"/>
                      <a:pt x="9434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0"/>
              <p:cNvSpPr/>
              <p:nvPr/>
            </p:nvSpPr>
            <p:spPr>
              <a:xfrm>
                <a:off x="2504025" y="2653875"/>
                <a:ext cx="97450" cy="107500"/>
              </a:xfrm>
              <a:custGeom>
                <a:rect b="b" l="l" r="r" t="t"/>
                <a:pathLst>
                  <a:path extrusionOk="0" h="4300" w="3898">
                    <a:moveTo>
                      <a:pt x="3804" y="0"/>
                    </a:moveTo>
                    <a:cubicBezTo>
                      <a:pt x="3597" y="0"/>
                      <a:pt x="2433" y="530"/>
                      <a:pt x="1433" y="1689"/>
                    </a:cubicBezTo>
                    <a:cubicBezTo>
                      <a:pt x="337" y="2938"/>
                      <a:pt x="0" y="4277"/>
                      <a:pt x="105" y="4298"/>
                    </a:cubicBezTo>
                    <a:cubicBezTo>
                      <a:pt x="107" y="4299"/>
                      <a:pt x="109" y="4300"/>
                      <a:pt x="112" y="4300"/>
                    </a:cubicBezTo>
                    <a:cubicBezTo>
                      <a:pt x="240" y="4300"/>
                      <a:pt x="732" y="3119"/>
                      <a:pt x="1749" y="1964"/>
                    </a:cubicBezTo>
                    <a:cubicBezTo>
                      <a:pt x="2772" y="775"/>
                      <a:pt x="3898" y="122"/>
                      <a:pt x="3836" y="12"/>
                    </a:cubicBezTo>
                    <a:cubicBezTo>
                      <a:pt x="3833" y="4"/>
                      <a:pt x="3822" y="0"/>
                      <a:pt x="3804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0"/>
              <p:cNvSpPr/>
              <p:nvPr/>
            </p:nvSpPr>
            <p:spPr>
              <a:xfrm>
                <a:off x="2102850" y="1537200"/>
                <a:ext cx="497075" cy="940500"/>
              </a:xfrm>
              <a:custGeom>
                <a:rect b="b" l="l" r="r" t="t"/>
                <a:pathLst>
                  <a:path extrusionOk="0" h="37620" w="19883">
                    <a:moveTo>
                      <a:pt x="18703" y="0"/>
                    </a:moveTo>
                    <a:cubicBezTo>
                      <a:pt x="18703" y="0"/>
                      <a:pt x="661" y="2903"/>
                      <a:pt x="1" y="37212"/>
                    </a:cubicBezTo>
                    <a:cubicBezTo>
                      <a:pt x="1" y="37212"/>
                      <a:pt x="2839" y="37619"/>
                      <a:pt x="19883" y="37619"/>
                    </a:cubicBezTo>
                    <a:lnTo>
                      <a:pt x="187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0"/>
              <p:cNvSpPr/>
              <p:nvPr/>
            </p:nvSpPr>
            <p:spPr>
              <a:xfrm>
                <a:off x="2537775" y="1957425"/>
                <a:ext cx="34100" cy="472825"/>
              </a:xfrm>
              <a:custGeom>
                <a:rect b="b" l="l" r="r" t="t"/>
                <a:pathLst>
                  <a:path extrusionOk="0" h="18913" w="1364">
                    <a:moveTo>
                      <a:pt x="1306" y="0"/>
                    </a:moveTo>
                    <a:cubicBezTo>
                      <a:pt x="1248" y="0"/>
                      <a:pt x="1126" y="1056"/>
                      <a:pt x="976" y="2762"/>
                    </a:cubicBezTo>
                    <a:cubicBezTo>
                      <a:pt x="825" y="4471"/>
                      <a:pt x="646" y="6831"/>
                      <a:pt x="474" y="9443"/>
                    </a:cubicBezTo>
                    <a:cubicBezTo>
                      <a:pt x="301" y="12053"/>
                      <a:pt x="169" y="14418"/>
                      <a:pt x="94" y="16132"/>
                    </a:cubicBezTo>
                    <a:cubicBezTo>
                      <a:pt x="19" y="17845"/>
                      <a:pt x="1" y="18908"/>
                      <a:pt x="59" y="18913"/>
                    </a:cubicBezTo>
                    <a:cubicBezTo>
                      <a:pt x="59" y="18913"/>
                      <a:pt x="59" y="18913"/>
                      <a:pt x="59" y="18913"/>
                    </a:cubicBezTo>
                    <a:cubicBezTo>
                      <a:pt x="118" y="18913"/>
                      <a:pt x="239" y="17860"/>
                      <a:pt x="390" y="16155"/>
                    </a:cubicBezTo>
                    <a:cubicBezTo>
                      <a:pt x="540" y="14446"/>
                      <a:pt x="720" y="12082"/>
                      <a:pt x="891" y="9469"/>
                    </a:cubicBezTo>
                    <a:cubicBezTo>
                      <a:pt x="1063" y="6858"/>
                      <a:pt x="1197" y="4491"/>
                      <a:pt x="1272" y="2778"/>
                    </a:cubicBezTo>
                    <a:cubicBezTo>
                      <a:pt x="1346" y="1064"/>
                      <a:pt x="1363" y="2"/>
                      <a:pt x="1306" y="0"/>
                    </a:cubicBezTo>
                    <a:cubicBezTo>
                      <a:pt x="1306" y="0"/>
                      <a:pt x="1306" y="0"/>
                      <a:pt x="1306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0"/>
              <p:cNvSpPr/>
              <p:nvPr/>
            </p:nvSpPr>
            <p:spPr>
              <a:xfrm>
                <a:off x="2381500" y="16449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1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7" y="1721"/>
                      <a:pt x="6587" y="2342"/>
                    </a:cubicBezTo>
                    <a:cubicBezTo>
                      <a:pt x="7014" y="3549"/>
                      <a:pt x="6715" y="5242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0" y="6452"/>
                      <a:pt x="1558" y="6024"/>
                    </a:cubicBezTo>
                    <a:cubicBezTo>
                      <a:pt x="1028" y="5642"/>
                      <a:pt x="681" y="5105"/>
                      <a:pt x="507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1"/>
                      <a:pt x="1157" y="1272"/>
                      <a:pt x="1582" y="908"/>
                    </a:cubicBezTo>
                    <a:cubicBezTo>
                      <a:pt x="1741" y="769"/>
                      <a:pt x="1883" y="666"/>
                      <a:pt x="1999" y="589"/>
                    </a:cubicBezTo>
                    <a:lnTo>
                      <a:pt x="1999" y="589"/>
                    </a:lnTo>
                    <a:cubicBezTo>
                      <a:pt x="2385" y="419"/>
                      <a:pt x="2899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6" y="0"/>
                      <a:pt x="2043" y="301"/>
                      <a:pt x="1620" y="598"/>
                    </a:cubicBezTo>
                    <a:cubicBezTo>
                      <a:pt x="1372" y="763"/>
                      <a:pt x="1202" y="926"/>
                      <a:pt x="1105" y="1046"/>
                    </a:cubicBezTo>
                    <a:cubicBezTo>
                      <a:pt x="1005" y="1166"/>
                      <a:pt x="958" y="1232"/>
                      <a:pt x="969" y="1242"/>
                    </a:cubicBezTo>
                    <a:cubicBezTo>
                      <a:pt x="970" y="1243"/>
                      <a:pt x="972" y="1244"/>
                      <a:pt x="975" y="1244"/>
                    </a:cubicBezTo>
                    <a:cubicBezTo>
                      <a:pt x="976" y="1244"/>
                      <a:pt x="976" y="1244"/>
                      <a:pt x="976" y="1244"/>
                    </a:cubicBezTo>
                    <a:lnTo>
                      <a:pt x="976" y="1244"/>
                    </a:lnTo>
                    <a:cubicBezTo>
                      <a:pt x="637" y="1633"/>
                      <a:pt x="313" y="2182"/>
                      <a:pt x="147" y="2889"/>
                    </a:cubicBezTo>
                    <a:cubicBezTo>
                      <a:pt x="29" y="3415"/>
                      <a:pt x="0" y="4029"/>
                      <a:pt x="174" y="4653"/>
                    </a:cubicBezTo>
                    <a:cubicBezTo>
                      <a:pt x="350" y="5274"/>
                      <a:pt x="739" y="5895"/>
                      <a:pt x="1325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7"/>
                      <a:pt x="6950" y="2213"/>
                    </a:cubicBezTo>
                    <a:cubicBezTo>
                      <a:pt x="6715" y="1522"/>
                      <a:pt x="6242" y="963"/>
                      <a:pt x="5711" y="601"/>
                    </a:cubicBezTo>
                    <a:cubicBezTo>
                      <a:pt x="5171" y="241"/>
                      <a:pt x="4581" y="75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0"/>
              <p:cNvSpPr/>
              <p:nvPr/>
            </p:nvSpPr>
            <p:spPr>
              <a:xfrm>
                <a:off x="2223275" y="189932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4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8" y="5642"/>
                      <a:pt x="681" y="5105"/>
                      <a:pt x="508" y="4556"/>
                    </a:cubicBezTo>
                    <a:cubicBezTo>
                      <a:pt x="338" y="4002"/>
                      <a:pt x="345" y="3440"/>
                      <a:pt x="437" y="2951"/>
                    </a:cubicBezTo>
                    <a:cubicBezTo>
                      <a:pt x="630" y="1962"/>
                      <a:pt x="1157" y="1273"/>
                      <a:pt x="1582" y="907"/>
                    </a:cubicBezTo>
                    <a:cubicBezTo>
                      <a:pt x="1742" y="768"/>
                      <a:pt x="1885" y="665"/>
                      <a:pt x="2001" y="588"/>
                    </a:cubicBezTo>
                    <a:lnTo>
                      <a:pt x="2001" y="588"/>
                    </a:lnTo>
                    <a:cubicBezTo>
                      <a:pt x="2387" y="418"/>
                      <a:pt x="2900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5" y="0"/>
                      <a:pt x="2043" y="301"/>
                      <a:pt x="1619" y="598"/>
                    </a:cubicBezTo>
                    <a:cubicBezTo>
                      <a:pt x="1371" y="763"/>
                      <a:pt x="1203" y="925"/>
                      <a:pt x="1105" y="1046"/>
                    </a:cubicBezTo>
                    <a:cubicBezTo>
                      <a:pt x="1004" y="1166"/>
                      <a:pt x="958" y="1232"/>
                      <a:pt x="969" y="1242"/>
                    </a:cubicBezTo>
                    <a:cubicBezTo>
                      <a:pt x="971" y="1243"/>
                      <a:pt x="973" y="1244"/>
                      <a:pt x="975" y="1244"/>
                    </a:cubicBezTo>
                    <a:cubicBezTo>
                      <a:pt x="976" y="1244"/>
                      <a:pt x="976" y="1244"/>
                      <a:pt x="977" y="1244"/>
                    </a:cubicBezTo>
                    <a:lnTo>
                      <a:pt x="977" y="1244"/>
                    </a:lnTo>
                    <a:cubicBezTo>
                      <a:pt x="637" y="1633"/>
                      <a:pt x="313" y="2182"/>
                      <a:pt x="148" y="2890"/>
                    </a:cubicBezTo>
                    <a:cubicBezTo>
                      <a:pt x="29" y="3414"/>
                      <a:pt x="0" y="4028"/>
                      <a:pt x="174" y="4653"/>
                    </a:cubicBezTo>
                    <a:cubicBezTo>
                      <a:pt x="351" y="5273"/>
                      <a:pt x="738" y="5896"/>
                      <a:pt x="1326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6"/>
                      <a:pt x="6951" y="2213"/>
                    </a:cubicBezTo>
                    <a:cubicBezTo>
                      <a:pt x="6716" y="1521"/>
                      <a:pt x="6243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0"/>
              <p:cNvSpPr/>
              <p:nvPr/>
            </p:nvSpPr>
            <p:spPr>
              <a:xfrm>
                <a:off x="2284700" y="22155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6" y="1721"/>
                      <a:pt x="6587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9" y="5642"/>
                      <a:pt x="682" y="5105"/>
                      <a:pt x="508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2"/>
                      <a:pt x="1157" y="1272"/>
                      <a:pt x="1582" y="907"/>
                    </a:cubicBezTo>
                    <a:cubicBezTo>
                      <a:pt x="1743" y="768"/>
                      <a:pt x="1886" y="664"/>
                      <a:pt x="2003" y="587"/>
                    </a:cubicBezTo>
                    <a:lnTo>
                      <a:pt x="2003" y="587"/>
                    </a:lnTo>
                    <a:cubicBezTo>
                      <a:pt x="2388" y="417"/>
                      <a:pt x="2901" y="280"/>
                      <a:pt x="3498" y="280"/>
                    </a:cubicBezTo>
                    <a:close/>
                    <a:moveTo>
                      <a:pt x="3658" y="0"/>
                    </a:moveTo>
                    <a:cubicBezTo>
                      <a:pt x="2757" y="0"/>
                      <a:pt x="2044" y="302"/>
                      <a:pt x="1619" y="598"/>
                    </a:cubicBezTo>
                    <a:cubicBezTo>
                      <a:pt x="1371" y="764"/>
                      <a:pt x="1203" y="925"/>
                      <a:pt x="1104" y="1046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3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3" y="2182"/>
                      <a:pt x="147" y="2890"/>
                    </a:cubicBezTo>
                    <a:cubicBezTo>
                      <a:pt x="29" y="3414"/>
                      <a:pt x="0" y="4028"/>
                      <a:pt x="173" y="4653"/>
                    </a:cubicBezTo>
                    <a:cubicBezTo>
                      <a:pt x="351" y="5273"/>
                      <a:pt x="739" y="5896"/>
                      <a:pt x="1324" y="6332"/>
                    </a:cubicBezTo>
                    <a:cubicBezTo>
                      <a:pt x="1953" y="6820"/>
                      <a:pt x="2813" y="7125"/>
                      <a:pt x="3697" y="7125"/>
                    </a:cubicBezTo>
                    <a:cubicBezTo>
                      <a:pt x="4403" y="7125"/>
                      <a:pt x="5124" y="6931"/>
                      <a:pt x="5756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3" y="963"/>
                      <a:pt x="5710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3" y="6"/>
                      <a:pt x="3784" y="0"/>
                      <a:pt x="365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10"/>
              <p:cNvSpPr/>
              <p:nvPr/>
            </p:nvSpPr>
            <p:spPr>
              <a:xfrm>
                <a:off x="2411625" y="4224300"/>
                <a:ext cx="544050" cy="1237775"/>
              </a:xfrm>
              <a:custGeom>
                <a:rect b="b" l="l" r="r" t="t"/>
                <a:pathLst>
                  <a:path extrusionOk="0" h="49511" w="21762">
                    <a:moveTo>
                      <a:pt x="2704" y="1"/>
                    </a:moveTo>
                    <a:lnTo>
                      <a:pt x="3755" y="3940"/>
                    </a:lnTo>
                    <a:cubicBezTo>
                      <a:pt x="3755" y="3940"/>
                      <a:pt x="19349" y="36644"/>
                      <a:pt x="15998" y="41594"/>
                    </a:cubicBezTo>
                    <a:cubicBezTo>
                      <a:pt x="12646" y="46544"/>
                      <a:pt x="2773" y="47351"/>
                      <a:pt x="2773" y="47351"/>
                    </a:cubicBezTo>
                    <a:lnTo>
                      <a:pt x="1" y="49209"/>
                    </a:lnTo>
                    <a:cubicBezTo>
                      <a:pt x="1" y="49209"/>
                      <a:pt x="2908" y="49510"/>
                      <a:pt x="6441" y="49510"/>
                    </a:cubicBezTo>
                    <a:cubicBezTo>
                      <a:pt x="11367" y="49510"/>
                      <a:pt x="17507" y="48925"/>
                      <a:pt x="18678" y="46126"/>
                    </a:cubicBezTo>
                    <a:cubicBezTo>
                      <a:pt x="20689" y="41317"/>
                      <a:pt x="21762" y="34269"/>
                      <a:pt x="18678" y="28276"/>
                    </a:cubicBezTo>
                    <a:cubicBezTo>
                      <a:pt x="15596" y="22283"/>
                      <a:pt x="2705" y="2"/>
                      <a:pt x="27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10"/>
              <p:cNvSpPr/>
              <p:nvPr/>
            </p:nvSpPr>
            <p:spPr>
              <a:xfrm>
                <a:off x="2241600" y="4224300"/>
                <a:ext cx="544100" cy="1237775"/>
              </a:xfrm>
              <a:custGeom>
                <a:rect b="b" l="l" r="r" t="t"/>
                <a:pathLst>
                  <a:path extrusionOk="0" h="49511" w="21764">
                    <a:moveTo>
                      <a:pt x="2706" y="1"/>
                    </a:moveTo>
                    <a:lnTo>
                      <a:pt x="3756" y="3940"/>
                    </a:lnTo>
                    <a:cubicBezTo>
                      <a:pt x="3756" y="3940"/>
                      <a:pt x="19350" y="36644"/>
                      <a:pt x="15998" y="41594"/>
                    </a:cubicBezTo>
                    <a:cubicBezTo>
                      <a:pt x="12648" y="46544"/>
                      <a:pt x="2774" y="47351"/>
                      <a:pt x="2774" y="47351"/>
                    </a:cubicBezTo>
                    <a:lnTo>
                      <a:pt x="1" y="49209"/>
                    </a:lnTo>
                    <a:cubicBezTo>
                      <a:pt x="1" y="49209"/>
                      <a:pt x="2909" y="49510"/>
                      <a:pt x="6442" y="49510"/>
                    </a:cubicBezTo>
                    <a:cubicBezTo>
                      <a:pt x="11368" y="49510"/>
                      <a:pt x="17509" y="48925"/>
                      <a:pt x="18680" y="46126"/>
                    </a:cubicBezTo>
                    <a:cubicBezTo>
                      <a:pt x="20690" y="41317"/>
                      <a:pt x="21763" y="34269"/>
                      <a:pt x="18680" y="28276"/>
                    </a:cubicBezTo>
                    <a:cubicBezTo>
                      <a:pt x="15597" y="22283"/>
                      <a:pt x="2706" y="2"/>
                      <a:pt x="27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0"/>
              <p:cNvSpPr/>
              <p:nvPr/>
            </p:nvSpPr>
            <p:spPr>
              <a:xfrm>
                <a:off x="2192075" y="4025725"/>
                <a:ext cx="445050" cy="1437650"/>
              </a:xfrm>
              <a:custGeom>
                <a:rect b="b" l="l" r="r" t="t"/>
                <a:pathLst>
                  <a:path extrusionOk="0" h="57506" w="17802">
                    <a:moveTo>
                      <a:pt x="6920" y="1"/>
                    </a:moveTo>
                    <a:lnTo>
                      <a:pt x="0" y="57506"/>
                    </a:lnTo>
                    <a:lnTo>
                      <a:pt x="8096" y="57506"/>
                    </a:lnTo>
                    <a:cubicBezTo>
                      <a:pt x="11107" y="57506"/>
                      <a:pt x="13725" y="55441"/>
                      <a:pt x="14426" y="52513"/>
                    </a:cubicBezTo>
                    <a:cubicBezTo>
                      <a:pt x="15814" y="46727"/>
                      <a:pt x="17801" y="37178"/>
                      <a:pt x="17541" y="30859"/>
                    </a:cubicBezTo>
                    <a:cubicBezTo>
                      <a:pt x="17257" y="23949"/>
                      <a:pt x="13960" y="11565"/>
                      <a:pt x="12137" y="5171"/>
                    </a:cubicBezTo>
                    <a:cubicBezTo>
                      <a:pt x="11421" y="2654"/>
                      <a:pt x="9443" y="694"/>
                      <a:pt x="692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10"/>
              <p:cNvSpPr/>
              <p:nvPr/>
            </p:nvSpPr>
            <p:spPr>
              <a:xfrm>
                <a:off x="1411900" y="4019275"/>
                <a:ext cx="1064250" cy="1447275"/>
              </a:xfrm>
              <a:custGeom>
                <a:rect b="b" l="l" r="r" t="t"/>
                <a:pathLst>
                  <a:path extrusionOk="0" h="57891" w="42570">
                    <a:moveTo>
                      <a:pt x="22900" y="0"/>
                    </a:moveTo>
                    <a:cubicBezTo>
                      <a:pt x="19408" y="0"/>
                      <a:pt x="15990" y="1317"/>
                      <a:pt x="13581" y="3851"/>
                    </a:cubicBezTo>
                    <a:cubicBezTo>
                      <a:pt x="11794" y="5731"/>
                      <a:pt x="10378" y="8411"/>
                      <a:pt x="10565" y="12141"/>
                    </a:cubicBezTo>
                    <a:cubicBezTo>
                      <a:pt x="11040" y="21632"/>
                      <a:pt x="11753" y="30181"/>
                      <a:pt x="11753" y="30181"/>
                    </a:cubicBezTo>
                    <a:cubicBezTo>
                      <a:pt x="11753" y="30181"/>
                      <a:pt x="2290" y="33354"/>
                      <a:pt x="385" y="51179"/>
                    </a:cubicBezTo>
                    <a:cubicBezTo>
                      <a:pt x="0" y="54774"/>
                      <a:pt x="2868" y="57891"/>
                      <a:pt x="6479" y="57891"/>
                    </a:cubicBezTo>
                    <a:cubicBezTo>
                      <a:pt x="6489" y="57891"/>
                      <a:pt x="6499" y="57891"/>
                      <a:pt x="6508" y="57891"/>
                    </a:cubicBezTo>
                    <a:lnTo>
                      <a:pt x="31208" y="57781"/>
                    </a:lnTo>
                    <a:cubicBezTo>
                      <a:pt x="33671" y="57770"/>
                      <a:pt x="35878" y="56285"/>
                      <a:pt x="36833" y="54016"/>
                    </a:cubicBezTo>
                    <a:cubicBezTo>
                      <a:pt x="39051" y="48748"/>
                      <a:pt x="42569" y="38669"/>
                      <a:pt x="42108" y="28601"/>
                    </a:cubicBezTo>
                    <a:cubicBezTo>
                      <a:pt x="41439" y="14033"/>
                      <a:pt x="38127" y="259"/>
                      <a:pt x="38127" y="259"/>
                    </a:cubicBezTo>
                    <a:lnTo>
                      <a:pt x="23137" y="2"/>
                    </a:lnTo>
                    <a:cubicBezTo>
                      <a:pt x="23058" y="1"/>
                      <a:pt x="22979" y="0"/>
                      <a:pt x="229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10"/>
              <p:cNvSpPr/>
              <p:nvPr/>
            </p:nvSpPr>
            <p:spPr>
              <a:xfrm>
                <a:off x="1703775" y="4753800"/>
                <a:ext cx="494125" cy="33400"/>
              </a:xfrm>
              <a:custGeom>
                <a:rect b="b" l="l" r="r" t="t"/>
                <a:pathLst>
                  <a:path extrusionOk="0" h="1336" w="19765">
                    <a:moveTo>
                      <a:pt x="7766" y="0"/>
                    </a:moveTo>
                    <a:cubicBezTo>
                      <a:pt x="5882" y="0"/>
                      <a:pt x="4199" y="88"/>
                      <a:pt x="2888" y="205"/>
                    </a:cubicBezTo>
                    <a:cubicBezTo>
                      <a:pt x="1992" y="285"/>
                      <a:pt x="1269" y="369"/>
                      <a:pt x="771" y="445"/>
                    </a:cubicBezTo>
                    <a:cubicBezTo>
                      <a:pt x="274" y="520"/>
                      <a:pt x="0" y="575"/>
                      <a:pt x="4" y="603"/>
                    </a:cubicBezTo>
                    <a:cubicBezTo>
                      <a:pt x="6" y="619"/>
                      <a:pt x="76" y="626"/>
                      <a:pt x="208" y="626"/>
                    </a:cubicBezTo>
                    <a:cubicBezTo>
                      <a:pt x="607" y="626"/>
                      <a:pt x="1565" y="564"/>
                      <a:pt x="2908" y="501"/>
                    </a:cubicBezTo>
                    <a:cubicBezTo>
                      <a:pt x="4029" y="448"/>
                      <a:pt x="5420" y="406"/>
                      <a:pt x="6975" y="406"/>
                    </a:cubicBezTo>
                    <a:cubicBezTo>
                      <a:pt x="7900" y="406"/>
                      <a:pt x="8883" y="421"/>
                      <a:pt x="9901" y="457"/>
                    </a:cubicBezTo>
                    <a:cubicBezTo>
                      <a:pt x="12630" y="559"/>
                      <a:pt x="15092" y="797"/>
                      <a:pt x="16871" y="1009"/>
                    </a:cubicBezTo>
                    <a:cubicBezTo>
                      <a:pt x="18387" y="1190"/>
                      <a:pt x="19410" y="1336"/>
                      <a:pt x="19685" y="1336"/>
                    </a:cubicBezTo>
                    <a:cubicBezTo>
                      <a:pt x="19733" y="1336"/>
                      <a:pt x="19758" y="1331"/>
                      <a:pt x="19760" y="1322"/>
                    </a:cubicBezTo>
                    <a:cubicBezTo>
                      <a:pt x="19765" y="1293"/>
                      <a:pt x="19497" y="1220"/>
                      <a:pt x="19006" y="1107"/>
                    </a:cubicBezTo>
                    <a:cubicBezTo>
                      <a:pt x="18516" y="995"/>
                      <a:pt x="17800" y="859"/>
                      <a:pt x="16912" y="716"/>
                    </a:cubicBezTo>
                    <a:cubicBezTo>
                      <a:pt x="15137" y="425"/>
                      <a:pt x="12662" y="140"/>
                      <a:pt x="9916" y="39"/>
                    </a:cubicBezTo>
                    <a:cubicBezTo>
                      <a:pt x="9178" y="12"/>
                      <a:pt x="8459" y="0"/>
                      <a:pt x="776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10"/>
              <p:cNvSpPr/>
              <p:nvPr/>
            </p:nvSpPr>
            <p:spPr>
              <a:xfrm>
                <a:off x="1697675" y="4699875"/>
                <a:ext cx="507025" cy="69800"/>
              </a:xfrm>
              <a:custGeom>
                <a:rect b="b" l="l" r="r" t="t"/>
                <a:pathLst>
                  <a:path extrusionOk="0" h="2792" w="20281">
                    <a:moveTo>
                      <a:pt x="17927" y="1"/>
                    </a:moveTo>
                    <a:cubicBezTo>
                      <a:pt x="17719" y="1"/>
                      <a:pt x="17501" y="2"/>
                      <a:pt x="17271" y="5"/>
                    </a:cubicBezTo>
                    <a:cubicBezTo>
                      <a:pt x="15412" y="23"/>
                      <a:pt x="12840" y="164"/>
                      <a:pt x="10024" y="532"/>
                    </a:cubicBezTo>
                    <a:cubicBezTo>
                      <a:pt x="7207" y="905"/>
                      <a:pt x="4686" y="1433"/>
                      <a:pt x="2886" y="1897"/>
                    </a:cubicBezTo>
                    <a:cubicBezTo>
                      <a:pt x="1985" y="2128"/>
                      <a:pt x="1260" y="2333"/>
                      <a:pt x="767" y="2495"/>
                    </a:cubicBezTo>
                    <a:cubicBezTo>
                      <a:pt x="271" y="2654"/>
                      <a:pt x="1" y="2755"/>
                      <a:pt x="8" y="2783"/>
                    </a:cubicBezTo>
                    <a:cubicBezTo>
                      <a:pt x="10" y="2789"/>
                      <a:pt x="22" y="2791"/>
                      <a:pt x="43" y="2791"/>
                    </a:cubicBezTo>
                    <a:cubicBezTo>
                      <a:pt x="243" y="2791"/>
                      <a:pt x="1313" y="2537"/>
                      <a:pt x="2953" y="2186"/>
                    </a:cubicBezTo>
                    <a:cubicBezTo>
                      <a:pt x="4764" y="1797"/>
                      <a:pt x="7278" y="1318"/>
                      <a:pt x="10079" y="947"/>
                    </a:cubicBezTo>
                    <a:cubicBezTo>
                      <a:pt x="12879" y="580"/>
                      <a:pt x="15431" y="395"/>
                      <a:pt x="17281" y="300"/>
                    </a:cubicBezTo>
                    <a:cubicBezTo>
                      <a:pt x="19131" y="205"/>
                      <a:pt x="20279" y="179"/>
                      <a:pt x="20280" y="114"/>
                    </a:cubicBezTo>
                    <a:cubicBezTo>
                      <a:pt x="20280" y="86"/>
                      <a:pt x="19994" y="58"/>
                      <a:pt x="19474" y="33"/>
                    </a:cubicBezTo>
                    <a:cubicBezTo>
                      <a:pt x="19082" y="12"/>
                      <a:pt x="18559" y="1"/>
                      <a:pt x="1792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0"/>
              <p:cNvSpPr/>
              <p:nvPr/>
            </p:nvSpPr>
            <p:spPr>
              <a:xfrm>
                <a:off x="1741175" y="4102000"/>
                <a:ext cx="638075" cy="755900"/>
              </a:xfrm>
              <a:custGeom>
                <a:rect b="b" l="l" r="r" t="t"/>
                <a:pathLst>
                  <a:path extrusionOk="0" h="30236" w="25523">
                    <a:moveTo>
                      <a:pt x="10371" y="0"/>
                    </a:moveTo>
                    <a:cubicBezTo>
                      <a:pt x="9355" y="0"/>
                      <a:pt x="8351" y="51"/>
                      <a:pt x="7362" y="212"/>
                    </a:cubicBezTo>
                    <a:cubicBezTo>
                      <a:pt x="4975" y="596"/>
                      <a:pt x="2655" y="1699"/>
                      <a:pt x="1367" y="3621"/>
                    </a:cubicBezTo>
                    <a:cubicBezTo>
                      <a:pt x="734" y="4571"/>
                      <a:pt x="381" y="5643"/>
                      <a:pt x="204" y="6690"/>
                    </a:cubicBezTo>
                    <a:cubicBezTo>
                      <a:pt x="25" y="7740"/>
                      <a:pt x="0" y="8770"/>
                      <a:pt x="15" y="9755"/>
                    </a:cubicBezTo>
                    <a:cubicBezTo>
                      <a:pt x="71" y="11729"/>
                      <a:pt x="187" y="13547"/>
                      <a:pt x="263" y="15217"/>
                    </a:cubicBezTo>
                    <a:cubicBezTo>
                      <a:pt x="437" y="18525"/>
                      <a:pt x="579" y="21214"/>
                      <a:pt x="679" y="23117"/>
                    </a:cubicBezTo>
                    <a:cubicBezTo>
                      <a:pt x="736" y="24021"/>
                      <a:pt x="781" y="24736"/>
                      <a:pt x="814" y="25263"/>
                    </a:cubicBezTo>
                    <a:cubicBezTo>
                      <a:pt x="832" y="25487"/>
                      <a:pt x="847" y="25670"/>
                      <a:pt x="859" y="25820"/>
                    </a:cubicBezTo>
                    <a:cubicBezTo>
                      <a:pt x="872" y="25945"/>
                      <a:pt x="881" y="26009"/>
                      <a:pt x="889" y="26009"/>
                    </a:cubicBezTo>
                    <a:cubicBezTo>
                      <a:pt x="889" y="26009"/>
                      <a:pt x="889" y="26009"/>
                      <a:pt x="889" y="26009"/>
                    </a:cubicBezTo>
                    <a:cubicBezTo>
                      <a:pt x="896" y="26009"/>
                      <a:pt x="901" y="25944"/>
                      <a:pt x="902" y="25818"/>
                    </a:cubicBezTo>
                    <a:cubicBezTo>
                      <a:pt x="901" y="25667"/>
                      <a:pt x="899" y="25484"/>
                      <a:pt x="898" y="25259"/>
                    </a:cubicBezTo>
                    <a:cubicBezTo>
                      <a:pt x="885" y="24731"/>
                      <a:pt x="865" y="24015"/>
                      <a:pt x="842" y="23109"/>
                    </a:cubicBezTo>
                    <a:cubicBezTo>
                      <a:pt x="773" y="21205"/>
                      <a:pt x="677" y="18514"/>
                      <a:pt x="559" y="15204"/>
                    </a:cubicBezTo>
                    <a:cubicBezTo>
                      <a:pt x="503" y="13538"/>
                      <a:pt x="403" y="11704"/>
                      <a:pt x="362" y="9751"/>
                    </a:cubicBezTo>
                    <a:cubicBezTo>
                      <a:pt x="351" y="7826"/>
                      <a:pt x="480" y="5643"/>
                      <a:pt x="1687" y="3838"/>
                    </a:cubicBezTo>
                    <a:cubicBezTo>
                      <a:pt x="2898" y="2043"/>
                      <a:pt x="5112" y="984"/>
                      <a:pt x="7428" y="617"/>
                    </a:cubicBezTo>
                    <a:cubicBezTo>
                      <a:pt x="8373" y="465"/>
                      <a:pt x="9341" y="416"/>
                      <a:pt x="10327" y="416"/>
                    </a:cubicBezTo>
                    <a:cubicBezTo>
                      <a:pt x="11789" y="416"/>
                      <a:pt x="13291" y="523"/>
                      <a:pt x="14818" y="553"/>
                    </a:cubicBezTo>
                    <a:cubicBezTo>
                      <a:pt x="16095" y="575"/>
                      <a:pt x="17350" y="558"/>
                      <a:pt x="18567" y="693"/>
                    </a:cubicBezTo>
                    <a:cubicBezTo>
                      <a:pt x="19777" y="822"/>
                      <a:pt x="20970" y="1111"/>
                      <a:pt x="21930" y="1759"/>
                    </a:cubicBezTo>
                    <a:cubicBezTo>
                      <a:pt x="22903" y="2390"/>
                      <a:pt x="23542" y="3393"/>
                      <a:pt x="23853" y="4472"/>
                    </a:cubicBezTo>
                    <a:cubicBezTo>
                      <a:pt x="24182" y="5552"/>
                      <a:pt x="24275" y="6677"/>
                      <a:pt x="24377" y="7774"/>
                    </a:cubicBezTo>
                    <a:cubicBezTo>
                      <a:pt x="24785" y="12170"/>
                      <a:pt x="25102" y="16130"/>
                      <a:pt x="25174" y="19464"/>
                    </a:cubicBezTo>
                    <a:cubicBezTo>
                      <a:pt x="25264" y="22797"/>
                      <a:pt x="25112" y="25496"/>
                      <a:pt x="24946" y="27351"/>
                    </a:cubicBezTo>
                    <a:cubicBezTo>
                      <a:pt x="24851" y="28280"/>
                      <a:pt x="24776" y="29001"/>
                      <a:pt x="24710" y="29487"/>
                    </a:cubicBezTo>
                    <a:cubicBezTo>
                      <a:pt x="24684" y="29711"/>
                      <a:pt x="24664" y="29894"/>
                      <a:pt x="24647" y="30043"/>
                    </a:cubicBezTo>
                    <a:cubicBezTo>
                      <a:pt x="24635" y="30168"/>
                      <a:pt x="24633" y="30234"/>
                      <a:pt x="24639" y="30235"/>
                    </a:cubicBezTo>
                    <a:cubicBezTo>
                      <a:pt x="24639" y="30235"/>
                      <a:pt x="24639" y="30235"/>
                      <a:pt x="24640" y="30235"/>
                    </a:cubicBezTo>
                    <a:cubicBezTo>
                      <a:pt x="24647" y="30235"/>
                      <a:pt x="24664" y="30172"/>
                      <a:pt x="24690" y="30050"/>
                    </a:cubicBezTo>
                    <a:cubicBezTo>
                      <a:pt x="24717" y="29901"/>
                      <a:pt x="24751" y="29721"/>
                      <a:pt x="24793" y="29500"/>
                    </a:cubicBezTo>
                    <a:cubicBezTo>
                      <a:pt x="24887" y="29016"/>
                      <a:pt x="24987" y="28297"/>
                      <a:pt x="25108" y="27368"/>
                    </a:cubicBezTo>
                    <a:cubicBezTo>
                      <a:pt x="25326" y="25512"/>
                      <a:pt x="25522" y="22805"/>
                      <a:pt x="25470" y="19458"/>
                    </a:cubicBezTo>
                    <a:cubicBezTo>
                      <a:pt x="25436" y="16112"/>
                      <a:pt x="25149" y="12138"/>
                      <a:pt x="24761" y="7740"/>
                    </a:cubicBezTo>
                    <a:cubicBezTo>
                      <a:pt x="24664" y="6643"/>
                      <a:pt x="24577" y="5494"/>
                      <a:pt x="24237" y="4356"/>
                    </a:cubicBezTo>
                    <a:cubicBezTo>
                      <a:pt x="23916" y="3220"/>
                      <a:pt x="23216" y="2105"/>
                      <a:pt x="22159" y="1418"/>
                    </a:cubicBezTo>
                    <a:cubicBezTo>
                      <a:pt x="21116" y="712"/>
                      <a:pt x="19856" y="413"/>
                      <a:pt x="18613" y="279"/>
                    </a:cubicBezTo>
                    <a:cubicBezTo>
                      <a:pt x="17361" y="138"/>
                      <a:pt x="16093" y="156"/>
                      <a:pt x="14824" y="135"/>
                    </a:cubicBezTo>
                    <a:cubicBezTo>
                      <a:pt x="13329" y="106"/>
                      <a:pt x="11839" y="0"/>
                      <a:pt x="1037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0"/>
              <p:cNvSpPr/>
              <p:nvPr/>
            </p:nvSpPr>
            <p:spPr>
              <a:xfrm>
                <a:off x="2350800" y="4846975"/>
                <a:ext cx="47175" cy="60650"/>
              </a:xfrm>
              <a:custGeom>
                <a:rect b="b" l="l" r="r" t="t"/>
                <a:pathLst>
                  <a:path extrusionOk="0" h="2426" w="1887">
                    <a:moveTo>
                      <a:pt x="331" y="395"/>
                    </a:moveTo>
                    <a:lnTo>
                      <a:pt x="331" y="395"/>
                    </a:lnTo>
                    <a:cubicBezTo>
                      <a:pt x="413" y="477"/>
                      <a:pt x="511" y="576"/>
                      <a:pt x="616" y="693"/>
                    </a:cubicBezTo>
                    <a:cubicBezTo>
                      <a:pt x="807" y="902"/>
                      <a:pt x="979" y="1127"/>
                      <a:pt x="1131" y="1365"/>
                    </a:cubicBezTo>
                    <a:cubicBezTo>
                      <a:pt x="1221" y="1505"/>
                      <a:pt x="1302" y="1649"/>
                      <a:pt x="1375" y="1797"/>
                    </a:cubicBezTo>
                    <a:cubicBezTo>
                      <a:pt x="1404" y="1858"/>
                      <a:pt x="1433" y="1913"/>
                      <a:pt x="1449" y="1957"/>
                    </a:cubicBezTo>
                    <a:lnTo>
                      <a:pt x="1449" y="1957"/>
                    </a:lnTo>
                    <a:cubicBezTo>
                      <a:pt x="1407" y="1919"/>
                      <a:pt x="1348" y="1846"/>
                      <a:pt x="1298" y="1790"/>
                    </a:cubicBezTo>
                    <a:cubicBezTo>
                      <a:pt x="1183" y="1658"/>
                      <a:pt x="1078" y="1526"/>
                      <a:pt x="981" y="1397"/>
                    </a:cubicBezTo>
                    <a:cubicBezTo>
                      <a:pt x="810" y="1168"/>
                      <a:pt x="649" y="930"/>
                      <a:pt x="502" y="684"/>
                    </a:cubicBezTo>
                    <a:cubicBezTo>
                      <a:pt x="438" y="578"/>
                      <a:pt x="381" y="480"/>
                      <a:pt x="331" y="395"/>
                    </a:cubicBezTo>
                    <a:close/>
                    <a:moveTo>
                      <a:pt x="57" y="1"/>
                    </a:moveTo>
                    <a:cubicBezTo>
                      <a:pt x="55" y="1"/>
                      <a:pt x="53" y="1"/>
                      <a:pt x="51" y="2"/>
                    </a:cubicBezTo>
                    <a:cubicBezTo>
                      <a:pt x="0" y="19"/>
                      <a:pt x="40" y="339"/>
                      <a:pt x="237" y="818"/>
                    </a:cubicBezTo>
                    <a:cubicBezTo>
                      <a:pt x="355" y="1097"/>
                      <a:pt x="498" y="1365"/>
                      <a:pt x="664" y="1618"/>
                    </a:cubicBezTo>
                    <a:cubicBezTo>
                      <a:pt x="763" y="1769"/>
                      <a:pt x="869" y="1914"/>
                      <a:pt x="983" y="2053"/>
                    </a:cubicBezTo>
                    <a:cubicBezTo>
                      <a:pt x="1046" y="2127"/>
                      <a:pt x="1090" y="2193"/>
                      <a:pt x="1189" y="2284"/>
                    </a:cubicBezTo>
                    <a:cubicBezTo>
                      <a:pt x="1253" y="2333"/>
                      <a:pt x="1354" y="2425"/>
                      <a:pt x="1509" y="2425"/>
                    </a:cubicBezTo>
                    <a:cubicBezTo>
                      <a:pt x="1557" y="2425"/>
                      <a:pt x="1610" y="2416"/>
                      <a:pt x="1669" y="2395"/>
                    </a:cubicBezTo>
                    <a:cubicBezTo>
                      <a:pt x="1772" y="2352"/>
                      <a:pt x="1853" y="2240"/>
                      <a:pt x="1871" y="2145"/>
                    </a:cubicBezTo>
                    <a:cubicBezTo>
                      <a:pt x="1887" y="2068"/>
                      <a:pt x="1886" y="1988"/>
                      <a:pt x="1867" y="1912"/>
                    </a:cubicBezTo>
                    <a:cubicBezTo>
                      <a:pt x="1835" y="1776"/>
                      <a:pt x="1778" y="1690"/>
                      <a:pt x="1740" y="1610"/>
                    </a:cubicBezTo>
                    <a:cubicBezTo>
                      <a:pt x="1653" y="1449"/>
                      <a:pt x="1556" y="1294"/>
                      <a:pt x="1449" y="1146"/>
                    </a:cubicBezTo>
                    <a:cubicBezTo>
                      <a:pt x="1268" y="898"/>
                      <a:pt x="1056" y="673"/>
                      <a:pt x="820" y="478"/>
                    </a:cubicBezTo>
                    <a:cubicBezTo>
                      <a:pt x="508" y="224"/>
                      <a:pt x="253" y="102"/>
                      <a:pt x="139" y="79"/>
                    </a:cubicBezTo>
                    <a:lnTo>
                      <a:pt x="139" y="79"/>
                    </a:lnTo>
                    <a:cubicBezTo>
                      <a:pt x="104" y="29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0"/>
              <p:cNvSpPr/>
              <p:nvPr/>
            </p:nvSpPr>
            <p:spPr>
              <a:xfrm>
                <a:off x="1477425" y="4775100"/>
                <a:ext cx="247250" cy="510300"/>
              </a:xfrm>
              <a:custGeom>
                <a:rect b="b" l="l" r="r" t="t"/>
                <a:pathLst>
                  <a:path extrusionOk="0" h="20412" w="9890">
                    <a:moveTo>
                      <a:pt x="9833" y="1"/>
                    </a:moveTo>
                    <a:cubicBezTo>
                      <a:pt x="9792" y="1"/>
                      <a:pt x="9535" y="196"/>
                      <a:pt x="9101" y="553"/>
                    </a:cubicBezTo>
                    <a:cubicBezTo>
                      <a:pt x="8639" y="923"/>
                      <a:pt x="8011" y="1509"/>
                      <a:pt x="7281" y="2276"/>
                    </a:cubicBezTo>
                    <a:cubicBezTo>
                      <a:pt x="6544" y="3039"/>
                      <a:pt x="5739" y="4015"/>
                      <a:pt x="4921" y="5155"/>
                    </a:cubicBezTo>
                    <a:cubicBezTo>
                      <a:pt x="4120" y="6308"/>
                      <a:pt x="3317" y="7631"/>
                      <a:pt x="2608" y="9089"/>
                    </a:cubicBezTo>
                    <a:cubicBezTo>
                      <a:pt x="1913" y="10554"/>
                      <a:pt x="1384" y="12007"/>
                      <a:pt x="985" y="13353"/>
                    </a:cubicBezTo>
                    <a:cubicBezTo>
                      <a:pt x="607" y="14704"/>
                      <a:pt x="349" y="15943"/>
                      <a:pt x="214" y="16995"/>
                    </a:cubicBezTo>
                    <a:cubicBezTo>
                      <a:pt x="73" y="18045"/>
                      <a:pt x="7" y="18901"/>
                      <a:pt x="8" y="19492"/>
                    </a:cubicBezTo>
                    <a:cubicBezTo>
                      <a:pt x="1" y="20085"/>
                      <a:pt x="9" y="20411"/>
                      <a:pt x="39" y="20412"/>
                    </a:cubicBezTo>
                    <a:cubicBezTo>
                      <a:pt x="39" y="20412"/>
                      <a:pt x="39" y="20412"/>
                      <a:pt x="39" y="20412"/>
                    </a:cubicBezTo>
                    <a:cubicBezTo>
                      <a:pt x="117" y="20412"/>
                      <a:pt x="154" y="19106"/>
                      <a:pt x="507" y="17040"/>
                    </a:cubicBezTo>
                    <a:cubicBezTo>
                      <a:pt x="678" y="16005"/>
                      <a:pt x="963" y="14789"/>
                      <a:pt x="1356" y="13462"/>
                    </a:cubicBezTo>
                    <a:cubicBezTo>
                      <a:pt x="1769" y="12141"/>
                      <a:pt x="2302" y="10713"/>
                      <a:pt x="2986" y="9271"/>
                    </a:cubicBezTo>
                    <a:cubicBezTo>
                      <a:pt x="3685" y="7833"/>
                      <a:pt x="4465" y="6524"/>
                      <a:pt x="5238" y="5376"/>
                    </a:cubicBezTo>
                    <a:cubicBezTo>
                      <a:pt x="6027" y="4239"/>
                      <a:pt x="6798" y="3256"/>
                      <a:pt x="7500" y="2475"/>
                    </a:cubicBezTo>
                    <a:cubicBezTo>
                      <a:pt x="8892" y="907"/>
                      <a:pt x="9889" y="61"/>
                      <a:pt x="9838" y="2"/>
                    </a:cubicBezTo>
                    <a:cubicBezTo>
                      <a:pt x="9837" y="1"/>
                      <a:pt x="9836" y="1"/>
                      <a:pt x="9833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0"/>
              <p:cNvSpPr/>
              <p:nvPr/>
            </p:nvSpPr>
            <p:spPr>
              <a:xfrm>
                <a:off x="1584750" y="4915125"/>
                <a:ext cx="668675" cy="375775"/>
              </a:xfrm>
              <a:custGeom>
                <a:rect b="b" l="l" r="r" t="t"/>
                <a:pathLst>
                  <a:path extrusionOk="0" h="15031" w="26747">
                    <a:moveTo>
                      <a:pt x="4043" y="1"/>
                    </a:moveTo>
                    <a:cubicBezTo>
                      <a:pt x="3757" y="2"/>
                      <a:pt x="3608" y="8"/>
                      <a:pt x="3608" y="19"/>
                    </a:cubicBezTo>
                    <a:cubicBezTo>
                      <a:pt x="3607" y="31"/>
                      <a:pt x="3756" y="46"/>
                      <a:pt x="4042" y="67"/>
                    </a:cubicBezTo>
                    <a:lnTo>
                      <a:pt x="5301" y="140"/>
                    </a:lnTo>
                    <a:cubicBezTo>
                      <a:pt x="6439" y="203"/>
                      <a:pt x="8035" y="292"/>
                      <a:pt x="10032" y="402"/>
                    </a:cubicBezTo>
                    <a:cubicBezTo>
                      <a:pt x="14040" y="643"/>
                      <a:pt x="19685" y="1051"/>
                      <a:pt x="26277" y="1785"/>
                    </a:cubicBezTo>
                    <a:lnTo>
                      <a:pt x="26277" y="1785"/>
                    </a:lnTo>
                    <a:cubicBezTo>
                      <a:pt x="25875" y="3694"/>
                      <a:pt x="25453" y="5692"/>
                      <a:pt x="25017" y="7757"/>
                    </a:cubicBezTo>
                    <a:cubicBezTo>
                      <a:pt x="24791" y="8827"/>
                      <a:pt x="24560" y="9914"/>
                      <a:pt x="24327" y="11016"/>
                    </a:cubicBezTo>
                    <a:cubicBezTo>
                      <a:pt x="24085" y="12087"/>
                      <a:pt x="23675" y="13190"/>
                      <a:pt x="22731" y="13769"/>
                    </a:cubicBezTo>
                    <a:cubicBezTo>
                      <a:pt x="21731" y="14402"/>
                      <a:pt x="20473" y="14482"/>
                      <a:pt x="19282" y="14535"/>
                    </a:cubicBezTo>
                    <a:cubicBezTo>
                      <a:pt x="18073" y="14588"/>
                      <a:pt x="16882" y="14612"/>
                      <a:pt x="15710" y="14620"/>
                    </a:cubicBezTo>
                    <a:cubicBezTo>
                      <a:pt x="15525" y="14621"/>
                      <a:pt x="15340" y="14621"/>
                      <a:pt x="15156" y="14621"/>
                    </a:cubicBezTo>
                    <a:cubicBezTo>
                      <a:pt x="13012" y="14621"/>
                      <a:pt x="10939" y="14548"/>
                      <a:pt x="8961" y="14418"/>
                    </a:cubicBezTo>
                    <a:cubicBezTo>
                      <a:pt x="6814" y="14281"/>
                      <a:pt x="4777" y="14071"/>
                      <a:pt x="2879" y="13827"/>
                    </a:cubicBezTo>
                    <a:cubicBezTo>
                      <a:pt x="1969" y="13667"/>
                      <a:pt x="875" y="13733"/>
                      <a:pt x="508" y="12992"/>
                    </a:cubicBezTo>
                    <a:cubicBezTo>
                      <a:pt x="331" y="12641"/>
                      <a:pt x="327" y="12207"/>
                      <a:pt x="354" y="11794"/>
                    </a:cubicBezTo>
                    <a:cubicBezTo>
                      <a:pt x="391" y="11376"/>
                      <a:pt x="428" y="10959"/>
                      <a:pt x="482" y="10558"/>
                    </a:cubicBezTo>
                    <a:cubicBezTo>
                      <a:pt x="890" y="7334"/>
                      <a:pt x="1781" y="4827"/>
                      <a:pt x="2492" y="3160"/>
                    </a:cubicBezTo>
                    <a:cubicBezTo>
                      <a:pt x="2847" y="2322"/>
                      <a:pt x="3172" y="1693"/>
                      <a:pt x="3381" y="1262"/>
                    </a:cubicBezTo>
                    <a:cubicBezTo>
                      <a:pt x="3480" y="1068"/>
                      <a:pt x="3562" y="907"/>
                      <a:pt x="3629" y="776"/>
                    </a:cubicBezTo>
                    <a:cubicBezTo>
                      <a:pt x="3683" y="665"/>
                      <a:pt x="3708" y="606"/>
                      <a:pt x="3701" y="602"/>
                    </a:cubicBezTo>
                    <a:cubicBezTo>
                      <a:pt x="3701" y="602"/>
                      <a:pt x="3701" y="602"/>
                      <a:pt x="3700" y="602"/>
                    </a:cubicBezTo>
                    <a:cubicBezTo>
                      <a:pt x="3693" y="602"/>
                      <a:pt x="3656" y="653"/>
                      <a:pt x="3592" y="755"/>
                    </a:cubicBezTo>
                    <a:cubicBezTo>
                      <a:pt x="3514" y="881"/>
                      <a:pt x="3420" y="1034"/>
                      <a:pt x="3307" y="1221"/>
                    </a:cubicBezTo>
                    <a:cubicBezTo>
                      <a:pt x="3072" y="1641"/>
                      <a:pt x="2723" y="2260"/>
                      <a:pt x="2344" y="3093"/>
                    </a:cubicBezTo>
                    <a:cubicBezTo>
                      <a:pt x="1583" y="4750"/>
                      <a:pt x="639" y="7264"/>
                      <a:pt x="188" y="10519"/>
                    </a:cubicBezTo>
                    <a:cubicBezTo>
                      <a:pt x="128" y="10925"/>
                      <a:pt x="87" y="11341"/>
                      <a:pt x="45" y="11772"/>
                    </a:cubicBezTo>
                    <a:cubicBezTo>
                      <a:pt x="15" y="12202"/>
                      <a:pt x="0" y="12681"/>
                      <a:pt x="220" y="13138"/>
                    </a:cubicBezTo>
                    <a:cubicBezTo>
                      <a:pt x="438" y="13613"/>
                      <a:pt x="961" y="13866"/>
                      <a:pt x="1423" y="13954"/>
                    </a:cubicBezTo>
                    <a:cubicBezTo>
                      <a:pt x="1897" y="14052"/>
                      <a:pt x="2355" y="14098"/>
                      <a:pt x="2833" y="14171"/>
                    </a:cubicBezTo>
                    <a:cubicBezTo>
                      <a:pt x="4737" y="14430"/>
                      <a:pt x="6780" y="14654"/>
                      <a:pt x="8935" y="14802"/>
                    </a:cubicBezTo>
                    <a:cubicBezTo>
                      <a:pt x="11002" y="14948"/>
                      <a:pt x="13173" y="15030"/>
                      <a:pt x="15421" y="15030"/>
                    </a:cubicBezTo>
                    <a:cubicBezTo>
                      <a:pt x="15518" y="15030"/>
                      <a:pt x="15615" y="15030"/>
                      <a:pt x="15713" y="15030"/>
                    </a:cubicBezTo>
                    <a:cubicBezTo>
                      <a:pt x="16888" y="15024"/>
                      <a:pt x="18086" y="15002"/>
                      <a:pt x="19299" y="14950"/>
                    </a:cubicBezTo>
                    <a:cubicBezTo>
                      <a:pt x="20499" y="14893"/>
                      <a:pt x="21819" y="14833"/>
                      <a:pt x="22957" y="14119"/>
                    </a:cubicBezTo>
                    <a:cubicBezTo>
                      <a:pt x="23481" y="13793"/>
                      <a:pt x="23895" y="13301"/>
                      <a:pt x="24166" y="12767"/>
                    </a:cubicBezTo>
                    <a:cubicBezTo>
                      <a:pt x="24441" y="12232"/>
                      <a:pt x="24602" y="11666"/>
                      <a:pt x="24733" y="11110"/>
                    </a:cubicBezTo>
                    <a:cubicBezTo>
                      <a:pt x="24966" y="10003"/>
                      <a:pt x="25194" y="8912"/>
                      <a:pt x="25420" y="7840"/>
                    </a:cubicBezTo>
                    <a:cubicBezTo>
                      <a:pt x="25865" y="5697"/>
                      <a:pt x="26293" y="3628"/>
                      <a:pt x="26703" y="1654"/>
                    </a:cubicBezTo>
                    <a:lnTo>
                      <a:pt x="26747" y="1442"/>
                    </a:lnTo>
                    <a:lnTo>
                      <a:pt x="26533" y="1420"/>
                    </a:lnTo>
                    <a:cubicBezTo>
                      <a:pt x="19838" y="700"/>
                      <a:pt x="14101" y="338"/>
                      <a:pt x="10045" y="163"/>
                    </a:cubicBezTo>
                    <a:cubicBezTo>
                      <a:pt x="8016" y="74"/>
                      <a:pt x="6407" y="30"/>
                      <a:pt x="5305" y="11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10"/>
              <p:cNvSpPr/>
              <p:nvPr/>
            </p:nvSpPr>
            <p:spPr>
              <a:xfrm>
                <a:off x="2237125" y="4952100"/>
                <a:ext cx="57350" cy="45600"/>
              </a:xfrm>
              <a:custGeom>
                <a:rect b="b" l="l" r="r" t="t"/>
                <a:pathLst>
                  <a:path extrusionOk="0" h="1824" w="2294">
                    <a:moveTo>
                      <a:pt x="959" y="477"/>
                    </a:moveTo>
                    <a:cubicBezTo>
                      <a:pt x="1119" y="540"/>
                      <a:pt x="1271" y="622"/>
                      <a:pt x="1411" y="721"/>
                    </a:cubicBezTo>
                    <a:cubicBezTo>
                      <a:pt x="1636" y="868"/>
                      <a:pt x="1870" y="1142"/>
                      <a:pt x="1825" y="1303"/>
                    </a:cubicBezTo>
                    <a:cubicBezTo>
                      <a:pt x="1796" y="1375"/>
                      <a:pt x="1770" y="1405"/>
                      <a:pt x="1681" y="1405"/>
                    </a:cubicBezTo>
                    <a:cubicBezTo>
                      <a:pt x="1674" y="1405"/>
                      <a:pt x="1666" y="1405"/>
                      <a:pt x="1658" y="1405"/>
                    </a:cubicBezTo>
                    <a:cubicBezTo>
                      <a:pt x="1552" y="1395"/>
                      <a:pt x="1429" y="1331"/>
                      <a:pt x="1339" y="1253"/>
                    </a:cubicBezTo>
                    <a:cubicBezTo>
                      <a:pt x="1157" y="1115"/>
                      <a:pt x="1106" y="842"/>
                      <a:pt x="1013" y="621"/>
                    </a:cubicBezTo>
                    <a:cubicBezTo>
                      <a:pt x="997" y="570"/>
                      <a:pt x="979" y="522"/>
                      <a:pt x="959" y="477"/>
                    </a:cubicBezTo>
                    <a:close/>
                    <a:moveTo>
                      <a:pt x="536" y="0"/>
                    </a:moveTo>
                    <a:cubicBezTo>
                      <a:pt x="524" y="0"/>
                      <a:pt x="516" y="4"/>
                      <a:pt x="513" y="12"/>
                    </a:cubicBezTo>
                    <a:cubicBezTo>
                      <a:pt x="504" y="28"/>
                      <a:pt x="515" y="56"/>
                      <a:pt x="535" y="101"/>
                    </a:cubicBezTo>
                    <a:lnTo>
                      <a:pt x="535" y="101"/>
                    </a:lnTo>
                    <a:cubicBezTo>
                      <a:pt x="190" y="110"/>
                      <a:pt x="0" y="215"/>
                      <a:pt x="12" y="254"/>
                    </a:cubicBezTo>
                    <a:cubicBezTo>
                      <a:pt x="22" y="313"/>
                      <a:pt x="275" y="290"/>
                      <a:pt x="651" y="380"/>
                    </a:cubicBezTo>
                    <a:lnTo>
                      <a:pt x="651" y="380"/>
                    </a:lnTo>
                    <a:cubicBezTo>
                      <a:pt x="681" y="469"/>
                      <a:pt x="708" y="576"/>
                      <a:pt x="728" y="703"/>
                    </a:cubicBezTo>
                    <a:cubicBezTo>
                      <a:pt x="751" y="815"/>
                      <a:pt x="775" y="942"/>
                      <a:pt x="816" y="1084"/>
                    </a:cubicBezTo>
                    <a:cubicBezTo>
                      <a:pt x="849" y="1219"/>
                      <a:pt x="941" y="1412"/>
                      <a:pt x="1076" y="1536"/>
                    </a:cubicBezTo>
                    <a:cubicBezTo>
                      <a:pt x="1211" y="1665"/>
                      <a:pt x="1378" y="1776"/>
                      <a:pt x="1608" y="1812"/>
                    </a:cubicBezTo>
                    <a:cubicBezTo>
                      <a:pt x="1637" y="1819"/>
                      <a:pt x="1668" y="1823"/>
                      <a:pt x="1701" y="1823"/>
                    </a:cubicBezTo>
                    <a:cubicBezTo>
                      <a:pt x="1920" y="1823"/>
                      <a:pt x="2188" y="1651"/>
                      <a:pt x="2231" y="1405"/>
                    </a:cubicBezTo>
                    <a:cubicBezTo>
                      <a:pt x="2293" y="1116"/>
                      <a:pt x="2160" y="900"/>
                      <a:pt x="2041" y="749"/>
                    </a:cubicBezTo>
                    <a:cubicBezTo>
                      <a:pt x="1910" y="589"/>
                      <a:pt x="1765" y="490"/>
                      <a:pt x="1623" y="399"/>
                    </a:cubicBezTo>
                    <a:cubicBezTo>
                      <a:pt x="1333" y="223"/>
                      <a:pt x="1038" y="137"/>
                      <a:pt x="790" y="112"/>
                    </a:cubicBezTo>
                    <a:cubicBezTo>
                      <a:pt x="762" y="109"/>
                      <a:pt x="734" y="107"/>
                      <a:pt x="708" y="105"/>
                    </a:cubicBezTo>
                    <a:lnTo>
                      <a:pt x="708" y="105"/>
                    </a:lnTo>
                    <a:cubicBezTo>
                      <a:pt x="634" y="35"/>
                      <a:pt x="569" y="0"/>
                      <a:pt x="53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0"/>
              <p:cNvSpPr/>
              <p:nvPr/>
            </p:nvSpPr>
            <p:spPr>
              <a:xfrm>
                <a:off x="1943125" y="4472975"/>
                <a:ext cx="213000" cy="51275"/>
              </a:xfrm>
              <a:custGeom>
                <a:rect b="b" l="l" r="r" t="t"/>
                <a:pathLst>
                  <a:path extrusionOk="0" h="2051" w="8520">
                    <a:moveTo>
                      <a:pt x="0" y="0"/>
                    </a:moveTo>
                    <a:lnTo>
                      <a:pt x="0" y="2050"/>
                    </a:lnTo>
                    <a:lnTo>
                      <a:pt x="8520" y="2050"/>
                    </a:lnTo>
                    <a:lnTo>
                      <a:pt x="85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0"/>
              <p:cNvSpPr/>
              <p:nvPr/>
            </p:nvSpPr>
            <p:spPr>
              <a:xfrm>
                <a:off x="36719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0"/>
              <p:cNvSpPr/>
              <p:nvPr/>
            </p:nvSpPr>
            <p:spPr>
              <a:xfrm>
                <a:off x="3780400" y="3045650"/>
                <a:ext cx="108525" cy="2426400"/>
              </a:xfrm>
              <a:custGeom>
                <a:rect b="b" l="l" r="r" t="t"/>
                <a:pathLst>
                  <a:path extrusionOk="0" h="97056" w="4341">
                    <a:moveTo>
                      <a:pt x="1" y="0"/>
                    </a:moveTo>
                    <a:lnTo>
                      <a:pt x="1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0"/>
              <p:cNvSpPr/>
              <p:nvPr/>
            </p:nvSpPr>
            <p:spPr>
              <a:xfrm>
                <a:off x="57584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0" y="1"/>
                    </a:moveTo>
                    <a:lnTo>
                      <a:pt x="0" y="97335"/>
                    </a:lnTo>
                    <a:lnTo>
                      <a:pt x="4339" y="97335"/>
                    </a:lnTo>
                    <a:lnTo>
                      <a:pt x="433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10"/>
              <p:cNvSpPr/>
              <p:nvPr/>
            </p:nvSpPr>
            <p:spPr>
              <a:xfrm>
                <a:off x="5866900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0"/>
              <p:cNvSpPr/>
              <p:nvPr/>
            </p:nvSpPr>
            <p:spPr>
              <a:xfrm>
                <a:off x="4808775" y="3038675"/>
                <a:ext cx="108525" cy="2433375"/>
              </a:xfrm>
              <a:custGeom>
                <a:rect b="b" l="l" r="r" t="t"/>
                <a:pathLst>
                  <a:path extrusionOk="0" h="97335" w="4341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0"/>
              <p:cNvSpPr/>
              <p:nvPr/>
            </p:nvSpPr>
            <p:spPr>
              <a:xfrm>
                <a:off x="4917275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0"/>
              <p:cNvSpPr/>
              <p:nvPr/>
            </p:nvSpPr>
            <p:spPr>
              <a:xfrm>
                <a:off x="3359425" y="2888225"/>
                <a:ext cx="2983650" cy="212400"/>
              </a:xfrm>
              <a:custGeom>
                <a:rect b="b" l="l" r="r" t="t"/>
                <a:pathLst>
                  <a:path extrusionOk="0" h="8496" w="119346">
                    <a:moveTo>
                      <a:pt x="0" y="1"/>
                    </a:moveTo>
                    <a:lnTo>
                      <a:pt x="0" y="8496"/>
                    </a:lnTo>
                    <a:lnTo>
                      <a:pt x="119345" y="8496"/>
                    </a:lnTo>
                    <a:lnTo>
                      <a:pt x="11934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0"/>
              <p:cNvSpPr/>
              <p:nvPr/>
            </p:nvSpPr>
            <p:spPr>
              <a:xfrm>
                <a:off x="5849150" y="1733200"/>
                <a:ext cx="367075" cy="305400"/>
              </a:xfrm>
              <a:custGeom>
                <a:rect b="b" l="l" r="r" t="t"/>
                <a:pathLst>
                  <a:path extrusionOk="0" h="12216" w="14683">
                    <a:moveTo>
                      <a:pt x="10353" y="0"/>
                    </a:moveTo>
                    <a:cubicBezTo>
                      <a:pt x="8034" y="0"/>
                      <a:pt x="5709" y="793"/>
                      <a:pt x="3919" y="2271"/>
                    </a:cubicBezTo>
                    <a:cubicBezTo>
                      <a:pt x="1390" y="4359"/>
                      <a:pt x="0" y="7750"/>
                      <a:pt x="338" y="11012"/>
                    </a:cubicBezTo>
                    <a:lnTo>
                      <a:pt x="564" y="11296"/>
                    </a:lnTo>
                    <a:cubicBezTo>
                      <a:pt x="1654" y="11927"/>
                      <a:pt x="2886" y="12215"/>
                      <a:pt x="4136" y="12215"/>
                    </a:cubicBezTo>
                    <a:cubicBezTo>
                      <a:pt x="6043" y="12215"/>
                      <a:pt x="7990" y="11545"/>
                      <a:pt x="9533" y="10400"/>
                    </a:cubicBezTo>
                    <a:cubicBezTo>
                      <a:pt x="12089" y="8505"/>
                      <a:pt x="13660" y="5529"/>
                      <a:pt x="14527" y="2468"/>
                    </a:cubicBezTo>
                    <a:cubicBezTo>
                      <a:pt x="14608" y="2185"/>
                      <a:pt x="14682" y="1890"/>
                      <a:pt x="14628" y="1602"/>
                    </a:cubicBezTo>
                    <a:cubicBezTo>
                      <a:pt x="14507" y="955"/>
                      <a:pt x="13810" y="603"/>
                      <a:pt x="13180" y="412"/>
                    </a:cubicBezTo>
                    <a:cubicBezTo>
                      <a:pt x="12264" y="135"/>
                      <a:pt x="11309" y="0"/>
                      <a:pt x="1035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10"/>
              <p:cNvSpPr/>
              <p:nvPr/>
            </p:nvSpPr>
            <p:spPr>
              <a:xfrm>
                <a:off x="5428800" y="1307575"/>
                <a:ext cx="447500" cy="661900"/>
              </a:xfrm>
              <a:custGeom>
                <a:rect b="b" l="l" r="r" t="t"/>
                <a:pathLst>
                  <a:path extrusionOk="0" h="26476" w="17900">
                    <a:moveTo>
                      <a:pt x="6671" y="1"/>
                    </a:moveTo>
                    <a:cubicBezTo>
                      <a:pt x="5791" y="1"/>
                      <a:pt x="4991" y="709"/>
                      <a:pt x="4408" y="1417"/>
                    </a:cubicBezTo>
                    <a:cubicBezTo>
                      <a:pt x="1129" y="5399"/>
                      <a:pt x="0" y="11051"/>
                      <a:pt x="1498" y="15985"/>
                    </a:cubicBezTo>
                    <a:cubicBezTo>
                      <a:pt x="2995" y="20920"/>
                      <a:pt x="7077" y="24991"/>
                      <a:pt x="12016" y="26476"/>
                    </a:cubicBezTo>
                    <a:lnTo>
                      <a:pt x="12567" y="26319"/>
                    </a:lnTo>
                    <a:cubicBezTo>
                      <a:pt x="16549" y="23289"/>
                      <a:pt x="17899" y="17613"/>
                      <a:pt x="16696" y="12757"/>
                    </a:cubicBezTo>
                    <a:cubicBezTo>
                      <a:pt x="15491" y="7900"/>
                      <a:pt x="12125" y="3819"/>
                      <a:pt x="8205" y="707"/>
                    </a:cubicBezTo>
                    <a:cubicBezTo>
                      <a:pt x="7845" y="420"/>
                      <a:pt x="7462" y="133"/>
                      <a:pt x="7010" y="37"/>
                    </a:cubicBezTo>
                    <a:cubicBezTo>
                      <a:pt x="6896" y="12"/>
                      <a:pt x="6783" y="1"/>
                      <a:pt x="667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10"/>
              <p:cNvSpPr/>
              <p:nvPr/>
            </p:nvSpPr>
            <p:spPr>
              <a:xfrm>
                <a:off x="5648500" y="1603550"/>
                <a:ext cx="146450" cy="691300"/>
              </a:xfrm>
              <a:custGeom>
                <a:rect b="b" l="l" r="r" t="t"/>
                <a:pathLst>
                  <a:path extrusionOk="0" h="27652" w="5858">
                    <a:moveTo>
                      <a:pt x="212" y="0"/>
                    </a:moveTo>
                    <a:cubicBezTo>
                      <a:pt x="110" y="0"/>
                      <a:pt x="0" y="86"/>
                      <a:pt x="28" y="218"/>
                    </a:cubicBezTo>
                    <a:cubicBezTo>
                      <a:pt x="1950" y="9246"/>
                      <a:pt x="3295" y="18396"/>
                      <a:pt x="5212" y="27430"/>
                    </a:cubicBezTo>
                    <a:cubicBezTo>
                      <a:pt x="5245" y="27585"/>
                      <a:pt x="5359" y="27652"/>
                      <a:pt x="5480" y="27652"/>
                    </a:cubicBezTo>
                    <a:cubicBezTo>
                      <a:pt x="5662" y="27652"/>
                      <a:pt x="5858" y="27499"/>
                      <a:pt x="5808" y="27265"/>
                    </a:cubicBezTo>
                    <a:cubicBezTo>
                      <a:pt x="3881" y="18242"/>
                      <a:pt x="2284" y="9151"/>
                      <a:pt x="362" y="125"/>
                    </a:cubicBezTo>
                    <a:cubicBezTo>
                      <a:pt x="344" y="38"/>
                      <a:pt x="279" y="0"/>
                      <a:pt x="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0"/>
              <p:cNvSpPr/>
              <p:nvPr/>
            </p:nvSpPr>
            <p:spPr>
              <a:xfrm>
                <a:off x="5413625" y="2238250"/>
                <a:ext cx="685125" cy="654600"/>
              </a:xfrm>
              <a:custGeom>
                <a:rect b="b" l="l" r="r" t="t"/>
                <a:pathLst>
                  <a:path extrusionOk="0" h="26184" w="27405">
                    <a:moveTo>
                      <a:pt x="1" y="0"/>
                    </a:moveTo>
                    <a:lnTo>
                      <a:pt x="1" y="26043"/>
                    </a:lnTo>
                    <a:cubicBezTo>
                      <a:pt x="1" y="26120"/>
                      <a:pt x="64" y="26183"/>
                      <a:pt x="141" y="26183"/>
                    </a:cubicBezTo>
                    <a:lnTo>
                      <a:pt x="27263" y="26183"/>
                    </a:lnTo>
                    <a:cubicBezTo>
                      <a:pt x="27341" y="26183"/>
                      <a:pt x="27404" y="26120"/>
                      <a:pt x="27404" y="26043"/>
                    </a:cubicBezTo>
                    <a:lnTo>
                      <a:pt x="274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0"/>
              <p:cNvSpPr/>
              <p:nvPr/>
            </p:nvSpPr>
            <p:spPr>
              <a:xfrm>
                <a:off x="5754025" y="1856100"/>
                <a:ext cx="269675" cy="278025"/>
              </a:xfrm>
              <a:custGeom>
                <a:rect b="b" l="l" r="r" t="t"/>
                <a:pathLst>
                  <a:path extrusionOk="0" h="11121" w="10787">
                    <a:moveTo>
                      <a:pt x="10379" y="1"/>
                    </a:moveTo>
                    <a:cubicBezTo>
                      <a:pt x="10312" y="1"/>
                      <a:pt x="10243" y="29"/>
                      <a:pt x="10183" y="97"/>
                    </a:cubicBezTo>
                    <a:cubicBezTo>
                      <a:pt x="6970" y="3745"/>
                      <a:pt x="2770" y="6898"/>
                      <a:pt x="61" y="10943"/>
                    </a:cubicBezTo>
                    <a:cubicBezTo>
                      <a:pt x="1" y="11032"/>
                      <a:pt x="84" y="11121"/>
                      <a:pt x="170" y="11121"/>
                    </a:cubicBezTo>
                    <a:cubicBezTo>
                      <a:pt x="198" y="11121"/>
                      <a:pt x="226" y="11111"/>
                      <a:pt x="250" y="11090"/>
                    </a:cubicBezTo>
                    <a:lnTo>
                      <a:pt x="250" y="11089"/>
                    </a:lnTo>
                    <a:cubicBezTo>
                      <a:pt x="3840" y="7820"/>
                      <a:pt x="7472" y="4229"/>
                      <a:pt x="10602" y="516"/>
                    </a:cubicBezTo>
                    <a:cubicBezTo>
                      <a:pt x="10787" y="296"/>
                      <a:pt x="10594" y="1"/>
                      <a:pt x="10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10"/>
              <p:cNvSpPr/>
              <p:nvPr/>
            </p:nvSpPr>
            <p:spPr>
              <a:xfrm>
                <a:off x="5656550" y="2240950"/>
                <a:ext cx="438375" cy="239725"/>
              </a:xfrm>
              <a:custGeom>
                <a:rect b="b" l="l" r="r" t="t"/>
                <a:pathLst>
                  <a:path extrusionOk="0" h="9589" w="17535">
                    <a:moveTo>
                      <a:pt x="8372" y="2708"/>
                    </a:moveTo>
                    <a:cubicBezTo>
                      <a:pt x="8529" y="2708"/>
                      <a:pt x="8685" y="2731"/>
                      <a:pt x="8836" y="2773"/>
                    </a:cubicBezTo>
                    <a:cubicBezTo>
                      <a:pt x="9168" y="2863"/>
                      <a:pt x="9461" y="3063"/>
                      <a:pt x="9733" y="3269"/>
                    </a:cubicBezTo>
                    <a:lnTo>
                      <a:pt x="9733" y="3269"/>
                    </a:lnTo>
                    <a:cubicBezTo>
                      <a:pt x="9864" y="3718"/>
                      <a:pt x="9909" y="4190"/>
                      <a:pt x="9730" y="4568"/>
                    </a:cubicBezTo>
                    <a:cubicBezTo>
                      <a:pt x="9550" y="4965"/>
                      <a:pt x="9151" y="5229"/>
                      <a:pt x="8722" y="5383"/>
                    </a:cubicBezTo>
                    <a:cubicBezTo>
                      <a:pt x="8132" y="5578"/>
                      <a:pt x="7508" y="5657"/>
                      <a:pt x="6904" y="5657"/>
                    </a:cubicBezTo>
                    <a:cubicBezTo>
                      <a:pt x="6800" y="5657"/>
                      <a:pt x="6696" y="5655"/>
                      <a:pt x="6594" y="5650"/>
                    </a:cubicBezTo>
                    <a:lnTo>
                      <a:pt x="6594" y="5650"/>
                    </a:lnTo>
                    <a:cubicBezTo>
                      <a:pt x="6577" y="5590"/>
                      <a:pt x="6561" y="5530"/>
                      <a:pt x="6547" y="5468"/>
                    </a:cubicBezTo>
                    <a:cubicBezTo>
                      <a:pt x="6287" y="4472"/>
                      <a:pt x="6790" y="3240"/>
                      <a:pt x="7782" y="2822"/>
                    </a:cubicBezTo>
                    <a:cubicBezTo>
                      <a:pt x="7971" y="2745"/>
                      <a:pt x="8172" y="2708"/>
                      <a:pt x="8372" y="2708"/>
                    </a:cubicBezTo>
                    <a:close/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2"/>
                      <a:pt x="6" y="104"/>
                      <a:pt x="30" y="296"/>
                    </a:cubicBezTo>
                    <a:cubicBezTo>
                      <a:pt x="72" y="576"/>
                      <a:pt x="135" y="851"/>
                      <a:pt x="219" y="1122"/>
                    </a:cubicBezTo>
                    <a:cubicBezTo>
                      <a:pt x="431" y="1826"/>
                      <a:pt x="879" y="2843"/>
                      <a:pt x="1804" y="3834"/>
                    </a:cubicBezTo>
                    <a:cubicBezTo>
                      <a:pt x="2716" y="4821"/>
                      <a:pt x="4179" y="5729"/>
                      <a:pt x="5997" y="5971"/>
                    </a:cubicBezTo>
                    <a:cubicBezTo>
                      <a:pt x="6091" y="5983"/>
                      <a:pt x="6185" y="5993"/>
                      <a:pt x="6280" y="6002"/>
                    </a:cubicBezTo>
                    <a:lnTo>
                      <a:pt x="6280" y="6002"/>
                    </a:lnTo>
                    <a:cubicBezTo>
                      <a:pt x="6631" y="6957"/>
                      <a:pt x="7328" y="7699"/>
                      <a:pt x="8057" y="8242"/>
                    </a:cubicBezTo>
                    <a:cubicBezTo>
                      <a:pt x="9357" y="9200"/>
                      <a:pt x="10841" y="9589"/>
                      <a:pt x="12156" y="9589"/>
                    </a:cubicBezTo>
                    <a:cubicBezTo>
                      <a:pt x="12579" y="9589"/>
                      <a:pt x="12984" y="9549"/>
                      <a:pt x="13360" y="9474"/>
                    </a:cubicBezTo>
                    <a:cubicBezTo>
                      <a:pt x="14931" y="9167"/>
                      <a:pt x="16023" y="8400"/>
                      <a:pt x="16661" y="7809"/>
                    </a:cubicBezTo>
                    <a:cubicBezTo>
                      <a:pt x="16906" y="7579"/>
                      <a:pt x="17134" y="7328"/>
                      <a:pt x="17338" y="7060"/>
                    </a:cubicBezTo>
                    <a:cubicBezTo>
                      <a:pt x="17471" y="6871"/>
                      <a:pt x="17534" y="6769"/>
                      <a:pt x="17523" y="6760"/>
                    </a:cubicBezTo>
                    <a:cubicBezTo>
                      <a:pt x="17522" y="6759"/>
                      <a:pt x="17521" y="6759"/>
                      <a:pt x="17519" y="6759"/>
                    </a:cubicBezTo>
                    <a:cubicBezTo>
                      <a:pt x="17476" y="6759"/>
                      <a:pt x="17190" y="7148"/>
                      <a:pt x="16553" y="7686"/>
                    </a:cubicBezTo>
                    <a:cubicBezTo>
                      <a:pt x="15899" y="8227"/>
                      <a:pt x="14816" y="8927"/>
                      <a:pt x="13308" y="9183"/>
                    </a:cubicBezTo>
                    <a:cubicBezTo>
                      <a:pt x="12987" y="9238"/>
                      <a:pt x="12645" y="9268"/>
                      <a:pt x="12290" y="9268"/>
                    </a:cubicBezTo>
                    <a:cubicBezTo>
                      <a:pt x="11004" y="9268"/>
                      <a:pt x="9547" y="8881"/>
                      <a:pt x="8288" y="7933"/>
                    </a:cubicBezTo>
                    <a:cubicBezTo>
                      <a:pt x="7651" y="7451"/>
                      <a:pt x="7056" y="6807"/>
                      <a:pt x="6729" y="6032"/>
                    </a:cubicBezTo>
                    <a:lnTo>
                      <a:pt x="6729" y="6032"/>
                    </a:lnTo>
                    <a:cubicBezTo>
                      <a:pt x="6818" y="6035"/>
                      <a:pt x="6906" y="6037"/>
                      <a:pt x="6996" y="6037"/>
                    </a:cubicBezTo>
                    <a:cubicBezTo>
                      <a:pt x="7602" y="6037"/>
                      <a:pt x="8226" y="5959"/>
                      <a:pt x="8857" y="5758"/>
                    </a:cubicBezTo>
                    <a:cubicBezTo>
                      <a:pt x="9336" y="5590"/>
                      <a:pt x="9850" y="5277"/>
                      <a:pt x="10100" y="4740"/>
                    </a:cubicBezTo>
                    <a:cubicBezTo>
                      <a:pt x="10352" y="4202"/>
                      <a:pt x="10267" y="3600"/>
                      <a:pt x="10110" y="3082"/>
                    </a:cubicBezTo>
                    <a:lnTo>
                      <a:pt x="10092" y="3022"/>
                    </a:lnTo>
                    <a:lnTo>
                      <a:pt x="10047" y="2988"/>
                    </a:lnTo>
                    <a:cubicBezTo>
                      <a:pt x="9729" y="2740"/>
                      <a:pt x="9381" y="2491"/>
                      <a:pt x="8953" y="2372"/>
                    </a:cubicBezTo>
                    <a:cubicBezTo>
                      <a:pt x="8768" y="2319"/>
                      <a:pt x="8571" y="2291"/>
                      <a:pt x="8373" y="2291"/>
                    </a:cubicBezTo>
                    <a:cubicBezTo>
                      <a:pt x="8120" y="2291"/>
                      <a:pt x="7864" y="2336"/>
                      <a:pt x="7626" y="2434"/>
                    </a:cubicBezTo>
                    <a:cubicBezTo>
                      <a:pt x="6393" y="2961"/>
                      <a:pt x="5852" y="4403"/>
                      <a:pt x="6147" y="5557"/>
                    </a:cubicBezTo>
                    <a:cubicBezTo>
                      <a:pt x="6151" y="5578"/>
                      <a:pt x="6156" y="5598"/>
                      <a:pt x="6162" y="5619"/>
                    </a:cubicBezTo>
                    <a:lnTo>
                      <a:pt x="6162" y="5619"/>
                    </a:lnTo>
                    <a:cubicBezTo>
                      <a:pt x="6122" y="5615"/>
                      <a:pt x="6083" y="5611"/>
                      <a:pt x="6044" y="5606"/>
                    </a:cubicBezTo>
                    <a:cubicBezTo>
                      <a:pt x="4312" y="5399"/>
                      <a:pt x="2905" y="4566"/>
                      <a:pt x="2002" y="3643"/>
                    </a:cubicBezTo>
                    <a:cubicBezTo>
                      <a:pt x="1280" y="2913"/>
                      <a:pt x="719" y="2037"/>
                      <a:pt x="360" y="1074"/>
                    </a:cubicBezTo>
                    <a:cubicBezTo>
                      <a:pt x="110" y="399"/>
                      <a:pt x="49" y="0"/>
                      <a:pt x="1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10"/>
              <p:cNvSpPr/>
              <p:nvPr/>
            </p:nvSpPr>
            <p:spPr>
              <a:xfrm>
                <a:off x="5409800" y="2464075"/>
                <a:ext cx="398300" cy="426900"/>
              </a:xfrm>
              <a:custGeom>
                <a:rect b="b" l="l" r="r" t="t"/>
                <a:pathLst>
                  <a:path extrusionOk="0" h="17076" w="15932">
                    <a:moveTo>
                      <a:pt x="9503" y="3182"/>
                    </a:moveTo>
                    <a:cubicBezTo>
                      <a:pt x="9725" y="3843"/>
                      <a:pt x="9768" y="4592"/>
                      <a:pt x="9577" y="5310"/>
                    </a:cubicBezTo>
                    <a:cubicBezTo>
                      <a:pt x="9439" y="5824"/>
                      <a:pt x="9173" y="6317"/>
                      <a:pt x="8776" y="6692"/>
                    </a:cubicBezTo>
                    <a:cubicBezTo>
                      <a:pt x="8391" y="7065"/>
                      <a:pt x="7878" y="7299"/>
                      <a:pt x="7328" y="7394"/>
                    </a:cubicBezTo>
                    <a:lnTo>
                      <a:pt x="7328" y="7394"/>
                    </a:lnTo>
                    <a:cubicBezTo>
                      <a:pt x="6970" y="7303"/>
                      <a:pt x="6634" y="7134"/>
                      <a:pt x="6414" y="6875"/>
                    </a:cubicBezTo>
                    <a:cubicBezTo>
                      <a:pt x="6198" y="6598"/>
                      <a:pt x="6133" y="6217"/>
                      <a:pt x="6223" y="5836"/>
                    </a:cubicBezTo>
                    <a:cubicBezTo>
                      <a:pt x="6391" y="5069"/>
                      <a:pt x="6971" y="4375"/>
                      <a:pt x="7659" y="3901"/>
                    </a:cubicBezTo>
                    <a:cubicBezTo>
                      <a:pt x="8217" y="3523"/>
                      <a:pt x="8853" y="3282"/>
                      <a:pt x="9503" y="3182"/>
                    </a:cubicBezTo>
                    <a:close/>
                    <a:moveTo>
                      <a:pt x="4882" y="0"/>
                    </a:moveTo>
                    <a:cubicBezTo>
                      <a:pt x="4774" y="0"/>
                      <a:pt x="4667" y="3"/>
                      <a:pt x="4561" y="8"/>
                    </a:cubicBezTo>
                    <a:cubicBezTo>
                      <a:pt x="3018" y="100"/>
                      <a:pt x="1873" y="592"/>
                      <a:pt x="1123" y="939"/>
                    </a:cubicBezTo>
                    <a:cubicBezTo>
                      <a:pt x="747" y="1118"/>
                      <a:pt x="468" y="1277"/>
                      <a:pt x="281" y="1386"/>
                    </a:cubicBezTo>
                    <a:cubicBezTo>
                      <a:pt x="95" y="1499"/>
                      <a:pt x="1" y="1563"/>
                      <a:pt x="7" y="1573"/>
                    </a:cubicBezTo>
                    <a:cubicBezTo>
                      <a:pt x="8" y="1575"/>
                      <a:pt x="10" y="1576"/>
                      <a:pt x="13" y="1576"/>
                    </a:cubicBezTo>
                    <a:cubicBezTo>
                      <a:pt x="66" y="1576"/>
                      <a:pt x="462" y="1369"/>
                      <a:pt x="1181" y="1067"/>
                    </a:cubicBezTo>
                    <a:cubicBezTo>
                      <a:pt x="1939" y="763"/>
                      <a:pt x="3083" y="322"/>
                      <a:pt x="4572" y="269"/>
                    </a:cubicBezTo>
                    <a:cubicBezTo>
                      <a:pt x="4626" y="267"/>
                      <a:pt x="4681" y="267"/>
                      <a:pt x="4735" y="267"/>
                    </a:cubicBezTo>
                    <a:cubicBezTo>
                      <a:pt x="5430" y="267"/>
                      <a:pt x="6191" y="382"/>
                      <a:pt x="6945" y="680"/>
                    </a:cubicBezTo>
                    <a:cubicBezTo>
                      <a:pt x="7754" y="997"/>
                      <a:pt x="8561" y="1546"/>
                      <a:pt x="9106" y="2365"/>
                    </a:cubicBezTo>
                    <a:cubicBezTo>
                      <a:pt x="9194" y="2497"/>
                      <a:pt x="9273" y="2638"/>
                      <a:pt x="9343" y="2785"/>
                    </a:cubicBezTo>
                    <a:lnTo>
                      <a:pt x="9343" y="2785"/>
                    </a:lnTo>
                    <a:cubicBezTo>
                      <a:pt x="8667" y="2902"/>
                      <a:pt x="8007" y="3158"/>
                      <a:pt x="7423" y="3554"/>
                    </a:cubicBezTo>
                    <a:cubicBezTo>
                      <a:pt x="6664" y="4085"/>
                      <a:pt x="6023" y="4826"/>
                      <a:pt x="5815" y="5752"/>
                    </a:cubicBezTo>
                    <a:cubicBezTo>
                      <a:pt x="5707" y="6204"/>
                      <a:pt x="5781" y="6746"/>
                      <a:pt x="6093" y="7133"/>
                    </a:cubicBezTo>
                    <a:cubicBezTo>
                      <a:pt x="6412" y="7509"/>
                      <a:pt x="6854" y="7700"/>
                      <a:pt x="7271" y="7799"/>
                    </a:cubicBezTo>
                    <a:lnTo>
                      <a:pt x="7311" y="7808"/>
                    </a:lnTo>
                    <a:lnTo>
                      <a:pt x="7352" y="7803"/>
                    </a:lnTo>
                    <a:cubicBezTo>
                      <a:pt x="7986" y="7700"/>
                      <a:pt x="8598" y="7424"/>
                      <a:pt x="9049" y="6982"/>
                    </a:cubicBezTo>
                    <a:cubicBezTo>
                      <a:pt x="9505" y="6545"/>
                      <a:pt x="9801" y="5982"/>
                      <a:pt x="9949" y="5408"/>
                    </a:cubicBezTo>
                    <a:cubicBezTo>
                      <a:pt x="10146" y="4636"/>
                      <a:pt x="10103" y="3845"/>
                      <a:pt x="9873" y="3140"/>
                    </a:cubicBezTo>
                    <a:lnTo>
                      <a:pt x="9873" y="3140"/>
                    </a:lnTo>
                    <a:cubicBezTo>
                      <a:pt x="9984" y="3132"/>
                      <a:pt x="10095" y="3128"/>
                      <a:pt x="10206" y="3128"/>
                    </a:cubicBezTo>
                    <a:cubicBezTo>
                      <a:pt x="10730" y="3128"/>
                      <a:pt x="11247" y="3218"/>
                      <a:pt x="11726" y="3400"/>
                    </a:cubicBezTo>
                    <a:cubicBezTo>
                      <a:pt x="13030" y="3873"/>
                      <a:pt x="14061" y="4859"/>
                      <a:pt x="14692" y="5967"/>
                    </a:cubicBezTo>
                    <a:cubicBezTo>
                      <a:pt x="15326" y="7084"/>
                      <a:pt x="15568" y="8328"/>
                      <a:pt x="15568" y="9475"/>
                    </a:cubicBezTo>
                    <a:cubicBezTo>
                      <a:pt x="15572" y="10628"/>
                      <a:pt x="15343" y="11699"/>
                      <a:pt x="15003" y="12617"/>
                    </a:cubicBezTo>
                    <a:cubicBezTo>
                      <a:pt x="14312" y="14472"/>
                      <a:pt x="13151" y="15676"/>
                      <a:pt x="12243" y="16284"/>
                    </a:cubicBezTo>
                    <a:cubicBezTo>
                      <a:pt x="11327" y="16909"/>
                      <a:pt x="10698" y="17028"/>
                      <a:pt x="10717" y="17075"/>
                    </a:cubicBezTo>
                    <a:cubicBezTo>
                      <a:pt x="10717" y="17075"/>
                      <a:pt x="11361" y="17019"/>
                      <a:pt x="12332" y="16421"/>
                    </a:cubicBezTo>
                    <a:cubicBezTo>
                      <a:pt x="13292" y="15838"/>
                      <a:pt x="14529" y="14627"/>
                      <a:pt x="15279" y="12724"/>
                    </a:cubicBezTo>
                    <a:cubicBezTo>
                      <a:pt x="15648" y="11779"/>
                      <a:pt x="15903" y="10677"/>
                      <a:pt x="15915" y="9476"/>
                    </a:cubicBezTo>
                    <a:cubicBezTo>
                      <a:pt x="15931" y="8282"/>
                      <a:pt x="15692" y="6973"/>
                      <a:pt x="15028" y="5777"/>
                    </a:cubicBezTo>
                    <a:cubicBezTo>
                      <a:pt x="14366" y="4594"/>
                      <a:pt x="13278" y="3534"/>
                      <a:pt x="11866" y="3015"/>
                    </a:cubicBezTo>
                    <a:cubicBezTo>
                      <a:pt x="11340" y="2813"/>
                      <a:pt x="10770" y="2712"/>
                      <a:pt x="10193" y="2712"/>
                    </a:cubicBezTo>
                    <a:cubicBezTo>
                      <a:pt x="10034" y="2712"/>
                      <a:pt x="9875" y="2720"/>
                      <a:pt x="9716" y="2735"/>
                    </a:cubicBezTo>
                    <a:lnTo>
                      <a:pt x="9716" y="2735"/>
                    </a:lnTo>
                    <a:cubicBezTo>
                      <a:pt x="9626" y="2535"/>
                      <a:pt x="9519" y="2345"/>
                      <a:pt x="9398" y="2167"/>
                    </a:cubicBezTo>
                    <a:cubicBezTo>
                      <a:pt x="8792" y="1281"/>
                      <a:pt x="7916" y="711"/>
                      <a:pt x="7057" y="390"/>
                    </a:cubicBezTo>
                    <a:cubicBezTo>
                      <a:pt x="6311" y="109"/>
                      <a:pt x="5566" y="0"/>
                      <a:pt x="488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5" name="Google Shape;165;p10"/>
            <p:cNvSpPr/>
            <p:nvPr/>
          </p:nvSpPr>
          <p:spPr>
            <a:xfrm>
              <a:off x="3340250" y="2190575"/>
              <a:ext cx="89100" cy="269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2766025" y="449625"/>
              <a:ext cx="111300" cy="101400"/>
            </a:xfrm>
            <a:prstGeom prst="ellipse">
              <a:avLst/>
            </a:prstGeom>
            <a:solidFill>
              <a:srgbClr val="361A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3261275" y="2271425"/>
              <a:ext cx="186100" cy="178125"/>
            </a:xfrm>
            <a:custGeom>
              <a:rect b="b" l="l" r="r" t="t"/>
              <a:pathLst>
                <a:path extrusionOk="0" h="7125" w="7444">
                  <a:moveTo>
                    <a:pt x="3496" y="279"/>
                  </a:moveTo>
                  <a:cubicBezTo>
                    <a:pt x="3662" y="279"/>
                    <a:pt x="3834" y="290"/>
                    <a:pt x="4013" y="313"/>
                  </a:cubicBezTo>
                  <a:cubicBezTo>
                    <a:pt x="4506" y="382"/>
                    <a:pt x="5041" y="554"/>
                    <a:pt x="5515" y="887"/>
                  </a:cubicBezTo>
                  <a:cubicBezTo>
                    <a:pt x="5983" y="1224"/>
                    <a:pt x="6386" y="1720"/>
                    <a:pt x="6589" y="2342"/>
                  </a:cubicBezTo>
                  <a:cubicBezTo>
                    <a:pt x="7016" y="3549"/>
                    <a:pt x="6716" y="5241"/>
                    <a:pt x="5511" y="6146"/>
                  </a:cubicBezTo>
                  <a:cubicBezTo>
                    <a:pt x="4961" y="6540"/>
                    <a:pt x="4315" y="6712"/>
                    <a:pt x="3677" y="6712"/>
                  </a:cubicBezTo>
                  <a:cubicBezTo>
                    <a:pt x="2893" y="6712"/>
                    <a:pt x="2122" y="6451"/>
                    <a:pt x="1560" y="6024"/>
                  </a:cubicBezTo>
                  <a:cubicBezTo>
                    <a:pt x="1030" y="5642"/>
                    <a:pt x="682" y="5104"/>
                    <a:pt x="509" y="4556"/>
                  </a:cubicBezTo>
                  <a:cubicBezTo>
                    <a:pt x="339" y="4001"/>
                    <a:pt x="347" y="3440"/>
                    <a:pt x="439" y="2951"/>
                  </a:cubicBezTo>
                  <a:cubicBezTo>
                    <a:pt x="632" y="1961"/>
                    <a:pt x="1158" y="1272"/>
                    <a:pt x="1582" y="907"/>
                  </a:cubicBezTo>
                  <a:cubicBezTo>
                    <a:pt x="1745" y="766"/>
                    <a:pt x="1891" y="661"/>
                    <a:pt x="2008" y="584"/>
                  </a:cubicBezTo>
                  <a:lnTo>
                    <a:pt x="2008" y="584"/>
                  </a:lnTo>
                  <a:cubicBezTo>
                    <a:pt x="2393" y="415"/>
                    <a:pt x="2902" y="279"/>
                    <a:pt x="3496" y="279"/>
                  </a:cubicBezTo>
                  <a:close/>
                  <a:moveTo>
                    <a:pt x="3659" y="0"/>
                  </a:moveTo>
                  <a:cubicBezTo>
                    <a:pt x="2758" y="0"/>
                    <a:pt x="2044" y="301"/>
                    <a:pt x="1621" y="597"/>
                  </a:cubicBezTo>
                  <a:cubicBezTo>
                    <a:pt x="1373" y="763"/>
                    <a:pt x="1204" y="925"/>
                    <a:pt x="1106" y="1046"/>
                  </a:cubicBezTo>
                  <a:cubicBezTo>
                    <a:pt x="1006" y="1165"/>
                    <a:pt x="960" y="1233"/>
                    <a:pt x="970" y="1242"/>
                  </a:cubicBezTo>
                  <a:cubicBezTo>
                    <a:pt x="972" y="1244"/>
                    <a:pt x="974" y="1245"/>
                    <a:pt x="977" y="1245"/>
                  </a:cubicBezTo>
                  <a:cubicBezTo>
                    <a:pt x="977" y="1245"/>
                    <a:pt x="977" y="1245"/>
                    <a:pt x="977" y="1245"/>
                  </a:cubicBezTo>
                  <a:lnTo>
                    <a:pt x="977" y="1245"/>
                  </a:lnTo>
                  <a:cubicBezTo>
                    <a:pt x="638" y="1634"/>
                    <a:pt x="314" y="2182"/>
                    <a:pt x="148" y="2890"/>
                  </a:cubicBezTo>
                  <a:cubicBezTo>
                    <a:pt x="31" y="3414"/>
                    <a:pt x="1" y="4028"/>
                    <a:pt x="175" y="4653"/>
                  </a:cubicBezTo>
                  <a:cubicBezTo>
                    <a:pt x="352" y="5273"/>
                    <a:pt x="740" y="5896"/>
                    <a:pt x="1326" y="6331"/>
                  </a:cubicBezTo>
                  <a:cubicBezTo>
                    <a:pt x="1955" y="6820"/>
                    <a:pt x="2815" y="7124"/>
                    <a:pt x="3700" y="7124"/>
                  </a:cubicBezTo>
                  <a:cubicBezTo>
                    <a:pt x="4405" y="7124"/>
                    <a:pt x="5126" y="6931"/>
                    <a:pt x="5757" y="6483"/>
                  </a:cubicBezTo>
                  <a:cubicBezTo>
                    <a:pt x="7148" y="5428"/>
                    <a:pt x="7443" y="3556"/>
                    <a:pt x="6952" y="2213"/>
                  </a:cubicBezTo>
                  <a:cubicBezTo>
                    <a:pt x="6716" y="1522"/>
                    <a:pt x="6244" y="963"/>
                    <a:pt x="5711" y="601"/>
                  </a:cubicBezTo>
                  <a:cubicBezTo>
                    <a:pt x="5173" y="241"/>
                    <a:pt x="4583" y="74"/>
                    <a:pt x="4047" y="19"/>
                  </a:cubicBezTo>
                  <a:cubicBezTo>
                    <a:pt x="3914" y="6"/>
                    <a:pt x="3785" y="0"/>
                    <a:pt x="36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8" name="Google Shape;168;p10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0"/>
          <p:cNvSpPr/>
          <p:nvPr/>
        </p:nvSpPr>
        <p:spPr>
          <a:xfrm>
            <a:off x="2069425" y="3258013"/>
            <a:ext cx="489600" cy="11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"/>
          <p:cNvSpPr txBox="1"/>
          <p:nvPr>
            <p:ph type="ctrTitle"/>
          </p:nvPr>
        </p:nvSpPr>
        <p:spPr>
          <a:xfrm>
            <a:off x="1936880" y="437019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OBJETIVO DE LA CLASE</a:t>
            </a:r>
            <a:endParaRPr/>
          </a:p>
        </p:txBody>
      </p:sp>
      <p:sp>
        <p:nvSpPr>
          <p:cNvPr id="175" name="Google Shape;175;p11"/>
          <p:cNvSpPr txBox="1"/>
          <p:nvPr>
            <p:ph idx="1" type="subTitle"/>
          </p:nvPr>
        </p:nvSpPr>
        <p:spPr>
          <a:xfrm>
            <a:off x="621277" y="1990970"/>
            <a:ext cx="5957737" cy="18028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Investigar respecto a un tema contingente de actualidad que apunte al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trabajo con la finalidad de organizar un discurso de carácter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argumentativo a partir de las indagaciones y relaciones hechas por los y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las estudiantes. 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</p:txBody>
      </p:sp>
      <p:grpSp>
        <p:nvGrpSpPr>
          <p:cNvPr id="176" name="Google Shape;176;p11"/>
          <p:cNvGrpSpPr/>
          <p:nvPr/>
        </p:nvGrpSpPr>
        <p:grpSpPr>
          <a:xfrm>
            <a:off x="6530214" y="78884"/>
            <a:ext cx="2122329" cy="2117168"/>
            <a:chOff x="1023150" y="238100"/>
            <a:chExt cx="5572825" cy="5237725"/>
          </a:xfrm>
        </p:grpSpPr>
        <p:sp>
          <p:nvSpPr>
            <p:cNvPr id="177" name="Google Shape;177;p11"/>
            <p:cNvSpPr/>
            <p:nvPr/>
          </p:nvSpPr>
          <p:spPr>
            <a:xfrm>
              <a:off x="2916200" y="1401125"/>
              <a:ext cx="1101750" cy="1227975"/>
            </a:xfrm>
            <a:custGeom>
              <a:rect b="b" l="l" r="r" t="t"/>
              <a:pathLst>
                <a:path extrusionOk="0" h="49119" w="44070">
                  <a:moveTo>
                    <a:pt x="16555" y="1"/>
                  </a:moveTo>
                  <a:lnTo>
                    <a:pt x="1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935350" y="1351375"/>
              <a:ext cx="1073650" cy="1238425"/>
            </a:xfrm>
            <a:custGeom>
              <a:rect b="b" l="l" r="r" t="t"/>
              <a:pathLst>
                <a:path extrusionOk="0" h="49537" w="42946">
                  <a:moveTo>
                    <a:pt x="16722" y="1"/>
                  </a:moveTo>
                  <a:lnTo>
                    <a:pt x="1" y="36884"/>
                  </a:lnTo>
                  <a:lnTo>
                    <a:pt x="25894" y="49536"/>
                  </a:lnTo>
                  <a:lnTo>
                    <a:pt x="42946" y="14090"/>
                  </a:lnTo>
                  <a:lnTo>
                    <a:pt x="167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3001100" y="1315175"/>
              <a:ext cx="1101775" cy="1227975"/>
            </a:xfrm>
            <a:custGeom>
              <a:rect b="b" l="l" r="r" t="t"/>
              <a:pathLst>
                <a:path extrusionOk="0" h="49119" w="44071">
                  <a:moveTo>
                    <a:pt x="16555" y="1"/>
                  </a:moveTo>
                  <a:lnTo>
                    <a:pt x="0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916200" y="1305450"/>
              <a:ext cx="498775" cy="993625"/>
            </a:xfrm>
            <a:custGeom>
              <a:rect b="b" l="l" r="r" t="t"/>
              <a:pathLst>
                <a:path extrusionOk="0" h="39745" w="19951">
                  <a:moveTo>
                    <a:pt x="18567" y="1"/>
                  </a:moveTo>
                  <a:cubicBezTo>
                    <a:pt x="17414" y="1"/>
                    <a:pt x="17184" y="1083"/>
                    <a:pt x="17184" y="1083"/>
                  </a:cubicBezTo>
                  <a:cubicBezTo>
                    <a:pt x="9066" y="17883"/>
                    <a:pt x="7277" y="22093"/>
                    <a:pt x="1" y="39745"/>
                  </a:cubicBezTo>
                  <a:cubicBezTo>
                    <a:pt x="647" y="39116"/>
                    <a:pt x="3397" y="36308"/>
                    <a:pt x="3397" y="36308"/>
                  </a:cubicBezTo>
                  <a:lnTo>
                    <a:pt x="19951" y="390"/>
                  </a:lnTo>
                  <a:cubicBezTo>
                    <a:pt x="19384" y="108"/>
                    <a:pt x="18930" y="1"/>
                    <a:pt x="18567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2960175" y="2259050"/>
              <a:ext cx="608975" cy="298525"/>
            </a:xfrm>
            <a:custGeom>
              <a:rect b="b" l="l" r="r" t="t"/>
              <a:pathLst>
                <a:path extrusionOk="0" h="11941" w="24359">
                  <a:moveTo>
                    <a:pt x="36" y="1"/>
                  </a:moveTo>
                  <a:cubicBezTo>
                    <a:pt x="25" y="1"/>
                    <a:pt x="19" y="3"/>
                    <a:pt x="17" y="7"/>
                  </a:cubicBezTo>
                  <a:cubicBezTo>
                    <a:pt x="0" y="44"/>
                    <a:pt x="328" y="236"/>
                    <a:pt x="930" y="563"/>
                  </a:cubicBezTo>
                  <a:cubicBezTo>
                    <a:pt x="1533" y="892"/>
                    <a:pt x="2410" y="1352"/>
                    <a:pt x="3499" y="1915"/>
                  </a:cubicBezTo>
                  <a:cubicBezTo>
                    <a:pt x="5678" y="3041"/>
                    <a:pt x="8701" y="4569"/>
                    <a:pt x="12053" y="6226"/>
                  </a:cubicBezTo>
                  <a:cubicBezTo>
                    <a:pt x="15406" y="7884"/>
                    <a:pt x="18456" y="9356"/>
                    <a:pt x="20681" y="10388"/>
                  </a:cubicBezTo>
                  <a:cubicBezTo>
                    <a:pt x="22778" y="11366"/>
                    <a:pt x="24147" y="11940"/>
                    <a:pt x="24323" y="11940"/>
                  </a:cubicBezTo>
                  <a:cubicBezTo>
                    <a:pt x="24333" y="11940"/>
                    <a:pt x="24339" y="11938"/>
                    <a:pt x="24341" y="11934"/>
                  </a:cubicBezTo>
                  <a:cubicBezTo>
                    <a:pt x="24359" y="11897"/>
                    <a:pt x="24030" y="11705"/>
                    <a:pt x="23428" y="11378"/>
                  </a:cubicBezTo>
                  <a:cubicBezTo>
                    <a:pt x="22827" y="11049"/>
                    <a:pt x="21948" y="10589"/>
                    <a:pt x="20859" y="10026"/>
                  </a:cubicBezTo>
                  <a:cubicBezTo>
                    <a:pt x="18681" y="8901"/>
                    <a:pt x="15660" y="7373"/>
                    <a:pt x="12306" y="5715"/>
                  </a:cubicBezTo>
                  <a:cubicBezTo>
                    <a:pt x="8952" y="4057"/>
                    <a:pt x="5902" y="2585"/>
                    <a:pt x="3677" y="1553"/>
                  </a:cubicBezTo>
                  <a:cubicBezTo>
                    <a:pt x="1580" y="575"/>
                    <a:pt x="211" y="1"/>
                    <a:pt x="36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2973675" y="2241050"/>
              <a:ext cx="316125" cy="154800"/>
            </a:xfrm>
            <a:custGeom>
              <a:rect b="b" l="l" r="r" t="t"/>
              <a:pathLst>
                <a:path extrusionOk="0" h="6192" w="12645">
                  <a:moveTo>
                    <a:pt x="70" y="1"/>
                  </a:moveTo>
                  <a:cubicBezTo>
                    <a:pt x="49" y="1"/>
                    <a:pt x="37" y="5"/>
                    <a:pt x="33" y="13"/>
                  </a:cubicBezTo>
                  <a:cubicBezTo>
                    <a:pt x="0" y="85"/>
                    <a:pt x="681" y="476"/>
                    <a:pt x="1796" y="1078"/>
                  </a:cubicBezTo>
                  <a:cubicBezTo>
                    <a:pt x="2912" y="1678"/>
                    <a:pt x="4464" y="2488"/>
                    <a:pt x="6195" y="3351"/>
                  </a:cubicBezTo>
                  <a:cubicBezTo>
                    <a:pt x="7926" y="4215"/>
                    <a:pt x="9508" y="4968"/>
                    <a:pt x="10673" y="5477"/>
                  </a:cubicBezTo>
                  <a:cubicBezTo>
                    <a:pt x="11709" y="5933"/>
                    <a:pt x="12414" y="6191"/>
                    <a:pt x="12577" y="6191"/>
                  </a:cubicBezTo>
                  <a:cubicBezTo>
                    <a:pt x="12596" y="6191"/>
                    <a:pt x="12608" y="6188"/>
                    <a:pt x="12612" y="6180"/>
                  </a:cubicBezTo>
                  <a:cubicBezTo>
                    <a:pt x="12645" y="6108"/>
                    <a:pt x="11964" y="5715"/>
                    <a:pt x="10848" y="5115"/>
                  </a:cubicBezTo>
                  <a:cubicBezTo>
                    <a:pt x="9732" y="4514"/>
                    <a:pt x="8180" y="3705"/>
                    <a:pt x="6449" y="2842"/>
                  </a:cubicBezTo>
                  <a:cubicBezTo>
                    <a:pt x="4719" y="1977"/>
                    <a:pt x="3136" y="1226"/>
                    <a:pt x="1972" y="715"/>
                  </a:cubicBezTo>
                  <a:cubicBezTo>
                    <a:pt x="938" y="260"/>
                    <a:pt x="236" y="1"/>
                    <a:pt x="70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332000" y="1765650"/>
              <a:ext cx="461075" cy="262175"/>
            </a:xfrm>
            <a:custGeom>
              <a:rect b="b" l="l" r="r" t="t"/>
              <a:pathLst>
                <a:path extrusionOk="0" h="10487" w="18443">
                  <a:moveTo>
                    <a:pt x="1279" y="0"/>
                  </a:moveTo>
                  <a:lnTo>
                    <a:pt x="1" y="1933"/>
                  </a:lnTo>
                  <a:lnTo>
                    <a:pt x="17886" y="10486"/>
                  </a:lnTo>
                  <a:lnTo>
                    <a:pt x="18442" y="8665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3264075" y="2251225"/>
              <a:ext cx="142575" cy="116875"/>
            </a:xfrm>
            <a:custGeom>
              <a:rect b="b" l="l" r="r" t="t"/>
              <a:pathLst>
                <a:path extrusionOk="0" h="4675" w="5703">
                  <a:moveTo>
                    <a:pt x="1130" y="1"/>
                  </a:moveTo>
                  <a:lnTo>
                    <a:pt x="1" y="1544"/>
                  </a:lnTo>
                  <a:lnTo>
                    <a:pt x="5041" y="4675"/>
                  </a:lnTo>
                  <a:lnTo>
                    <a:pt x="5703" y="2506"/>
                  </a:lnTo>
                  <a:lnTo>
                    <a:pt x="113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3527575" y="1613500"/>
              <a:ext cx="199825" cy="201600"/>
            </a:xfrm>
            <a:custGeom>
              <a:rect b="b" l="l" r="r" t="t"/>
              <a:pathLst>
                <a:path extrusionOk="0" h="8064" w="7993">
                  <a:moveTo>
                    <a:pt x="4540" y="1"/>
                  </a:moveTo>
                  <a:lnTo>
                    <a:pt x="2837" y="2271"/>
                  </a:lnTo>
                  <a:lnTo>
                    <a:pt x="0" y="2156"/>
                  </a:lnTo>
                  <a:lnTo>
                    <a:pt x="1633" y="4477"/>
                  </a:lnTo>
                  <a:lnTo>
                    <a:pt x="647" y="7138"/>
                  </a:lnTo>
                  <a:lnTo>
                    <a:pt x="3360" y="6303"/>
                  </a:lnTo>
                  <a:lnTo>
                    <a:pt x="5586" y="8063"/>
                  </a:lnTo>
                  <a:lnTo>
                    <a:pt x="5629" y="5225"/>
                  </a:lnTo>
                  <a:lnTo>
                    <a:pt x="7992" y="3653"/>
                  </a:lnTo>
                  <a:lnTo>
                    <a:pt x="5306" y="2735"/>
                  </a:lnTo>
                  <a:lnTo>
                    <a:pt x="454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1826150" y="3809800"/>
              <a:ext cx="156225" cy="232075"/>
            </a:xfrm>
            <a:custGeom>
              <a:rect b="b" l="l" r="r" t="t"/>
              <a:pathLst>
                <a:path extrusionOk="0" h="9283" w="6249">
                  <a:moveTo>
                    <a:pt x="4008" y="1"/>
                  </a:moveTo>
                  <a:lnTo>
                    <a:pt x="2" y="2938"/>
                  </a:lnTo>
                  <a:lnTo>
                    <a:pt x="1" y="2938"/>
                  </a:lnTo>
                  <a:cubicBezTo>
                    <a:pt x="1" y="2938"/>
                    <a:pt x="527" y="7113"/>
                    <a:pt x="2943" y="9282"/>
                  </a:cubicBezTo>
                  <a:lnTo>
                    <a:pt x="2335" y="4957"/>
                  </a:lnTo>
                  <a:lnTo>
                    <a:pt x="2335" y="4957"/>
                  </a:lnTo>
                  <a:cubicBezTo>
                    <a:pt x="2335" y="4957"/>
                    <a:pt x="5111" y="7123"/>
                    <a:pt x="6137" y="7123"/>
                  </a:cubicBezTo>
                  <a:cubicBezTo>
                    <a:pt x="6177" y="7123"/>
                    <a:pt x="6214" y="7120"/>
                    <a:pt x="6248" y="7113"/>
                  </a:cubicBezTo>
                  <a:cubicBezTo>
                    <a:pt x="6248" y="7113"/>
                    <a:pt x="3378" y="2286"/>
                    <a:pt x="4008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1023150" y="2158375"/>
              <a:ext cx="629225" cy="254425"/>
            </a:xfrm>
            <a:custGeom>
              <a:rect b="b" l="l" r="r" t="t"/>
              <a:pathLst>
                <a:path extrusionOk="0" h="10177" w="25169">
                  <a:moveTo>
                    <a:pt x="24325" y="0"/>
                  </a:moveTo>
                  <a:lnTo>
                    <a:pt x="0" y="9698"/>
                  </a:lnTo>
                  <a:lnTo>
                    <a:pt x="1316" y="10176"/>
                  </a:lnTo>
                  <a:lnTo>
                    <a:pt x="25169" y="1379"/>
                  </a:lnTo>
                  <a:lnTo>
                    <a:pt x="24325" y="0"/>
                  </a:lnTo>
                  <a:close/>
                </a:path>
              </a:pathLst>
            </a:custGeom>
            <a:solidFill>
              <a:srgbClr val="B57D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1363100" y="2157075"/>
              <a:ext cx="1042825" cy="1804450"/>
            </a:xfrm>
            <a:custGeom>
              <a:rect b="b" l="l" r="r" t="t"/>
              <a:pathLst>
                <a:path extrusionOk="0" h="72178" w="41713">
                  <a:moveTo>
                    <a:pt x="32792" y="0"/>
                  </a:moveTo>
                  <a:lnTo>
                    <a:pt x="0" y="11546"/>
                  </a:lnTo>
                  <a:lnTo>
                    <a:pt x="14055" y="72177"/>
                  </a:lnTo>
                  <a:lnTo>
                    <a:pt x="41713" y="52798"/>
                  </a:lnTo>
                  <a:lnTo>
                    <a:pt x="327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1826150" y="2157075"/>
              <a:ext cx="153675" cy="71575"/>
            </a:xfrm>
            <a:custGeom>
              <a:rect b="b" l="l" r="r" t="t"/>
              <a:pathLst>
                <a:path extrusionOk="0" h="2863" w="6147">
                  <a:moveTo>
                    <a:pt x="5772" y="0"/>
                  </a:moveTo>
                  <a:lnTo>
                    <a:pt x="1" y="2862"/>
                  </a:lnTo>
                  <a:lnTo>
                    <a:pt x="6146" y="1130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1056050" y="2157075"/>
              <a:ext cx="1085125" cy="288650"/>
            </a:xfrm>
            <a:custGeom>
              <a:rect b="b" l="l" r="r" t="t"/>
              <a:pathLst>
                <a:path extrusionOk="0" h="11546" w="43405">
                  <a:moveTo>
                    <a:pt x="36576" y="0"/>
                  </a:moveTo>
                  <a:lnTo>
                    <a:pt x="27724" y="52"/>
                  </a:lnTo>
                  <a:lnTo>
                    <a:pt x="0" y="9924"/>
                  </a:lnTo>
                  <a:lnTo>
                    <a:pt x="12282" y="11546"/>
                  </a:lnTo>
                  <a:lnTo>
                    <a:pt x="43404" y="587"/>
                  </a:lnTo>
                  <a:lnTo>
                    <a:pt x="39367" y="450"/>
                  </a:lnTo>
                  <a:lnTo>
                    <a:pt x="30805" y="2862"/>
                  </a:lnTo>
                  <a:lnTo>
                    <a:pt x="36576" y="0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1065975" y="2157075"/>
              <a:ext cx="612825" cy="252925"/>
            </a:xfrm>
            <a:custGeom>
              <a:rect b="b" l="l" r="r" t="t"/>
              <a:pathLst>
                <a:path extrusionOk="0" h="10117" w="24513">
                  <a:moveTo>
                    <a:pt x="24007" y="0"/>
                  </a:moveTo>
                  <a:lnTo>
                    <a:pt x="1" y="10117"/>
                  </a:lnTo>
                  <a:lnTo>
                    <a:pt x="24512" y="1055"/>
                  </a:lnTo>
                  <a:lnTo>
                    <a:pt x="24007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1349850" y="2221650"/>
              <a:ext cx="495550" cy="191175"/>
            </a:xfrm>
            <a:custGeom>
              <a:rect b="b" l="l" r="r" t="t"/>
              <a:pathLst>
                <a:path extrusionOk="0" h="7647" w="19822">
                  <a:moveTo>
                    <a:pt x="19821" y="0"/>
                  </a:moveTo>
                  <a:cubicBezTo>
                    <a:pt x="19814" y="0"/>
                    <a:pt x="15381" y="1708"/>
                    <a:pt x="9910" y="3819"/>
                  </a:cubicBezTo>
                  <a:cubicBezTo>
                    <a:pt x="4436" y="5930"/>
                    <a:pt x="0" y="7644"/>
                    <a:pt x="1" y="7646"/>
                  </a:cubicBezTo>
                  <a:cubicBezTo>
                    <a:pt x="1" y="7646"/>
                    <a:pt x="1" y="7646"/>
                    <a:pt x="1" y="7646"/>
                  </a:cubicBezTo>
                  <a:cubicBezTo>
                    <a:pt x="6" y="7646"/>
                    <a:pt x="4442" y="5937"/>
                    <a:pt x="9912" y="3826"/>
                  </a:cubicBezTo>
                  <a:cubicBezTo>
                    <a:pt x="15386" y="1715"/>
                    <a:pt x="19821" y="3"/>
                    <a:pt x="19821" y="0"/>
                  </a:cubicBezTo>
                  <a:cubicBezTo>
                    <a:pt x="19821" y="0"/>
                    <a:pt x="19821" y="0"/>
                    <a:pt x="19821" y="0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1294925" y="2155725"/>
              <a:ext cx="608350" cy="259325"/>
            </a:xfrm>
            <a:custGeom>
              <a:rect b="b" l="l" r="r" t="t"/>
              <a:pathLst>
                <a:path extrusionOk="0" h="10373" w="24334">
                  <a:moveTo>
                    <a:pt x="24332" y="1"/>
                  </a:moveTo>
                  <a:cubicBezTo>
                    <a:pt x="24328" y="1"/>
                    <a:pt x="18882" y="2320"/>
                    <a:pt x="12166" y="5184"/>
                  </a:cubicBezTo>
                  <a:cubicBezTo>
                    <a:pt x="5447" y="8049"/>
                    <a:pt x="1" y="10370"/>
                    <a:pt x="2" y="10372"/>
                  </a:cubicBezTo>
                  <a:cubicBezTo>
                    <a:pt x="2" y="10372"/>
                    <a:pt x="2" y="10372"/>
                    <a:pt x="2" y="10372"/>
                  </a:cubicBezTo>
                  <a:cubicBezTo>
                    <a:pt x="9" y="10372"/>
                    <a:pt x="5452" y="8053"/>
                    <a:pt x="12169" y="5190"/>
                  </a:cubicBezTo>
                  <a:cubicBezTo>
                    <a:pt x="18887" y="2327"/>
                    <a:pt x="24333" y="3"/>
                    <a:pt x="24332" y="1"/>
                  </a:cubicBezTo>
                  <a:cubicBezTo>
                    <a:pt x="24332" y="1"/>
                    <a:pt x="24332" y="1"/>
                    <a:pt x="2433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1023150" y="2400825"/>
              <a:ext cx="691350" cy="1560700"/>
            </a:xfrm>
            <a:custGeom>
              <a:rect b="b" l="l" r="r" t="t"/>
              <a:pathLst>
                <a:path extrusionOk="0" h="62428" w="27654">
                  <a:moveTo>
                    <a:pt x="0" y="0"/>
                  </a:moveTo>
                  <a:cubicBezTo>
                    <a:pt x="0" y="1392"/>
                    <a:pt x="12881" y="60011"/>
                    <a:pt x="12881" y="60011"/>
                  </a:cubicBezTo>
                  <a:lnTo>
                    <a:pt x="27653" y="62427"/>
                  </a:lnTo>
                  <a:lnTo>
                    <a:pt x="13598" y="1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1156975" y="2689125"/>
              <a:ext cx="376325" cy="1020050"/>
            </a:xfrm>
            <a:custGeom>
              <a:rect b="b" l="l" r="r" t="t"/>
              <a:pathLst>
                <a:path extrusionOk="0" h="40802" w="15053">
                  <a:moveTo>
                    <a:pt x="0" y="0"/>
                  </a:moveTo>
                  <a:lnTo>
                    <a:pt x="9557" y="40092"/>
                  </a:lnTo>
                  <a:lnTo>
                    <a:pt x="15053" y="40801"/>
                  </a:lnTo>
                  <a:lnTo>
                    <a:pt x="15053" y="40801"/>
                  </a:lnTo>
                  <a:lnTo>
                    <a:pt x="5520" y="1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1130450" y="2612900"/>
              <a:ext cx="166225" cy="46300"/>
            </a:xfrm>
            <a:custGeom>
              <a:rect b="b" l="l" r="r" t="t"/>
              <a:pathLst>
                <a:path extrusionOk="0" h="1852" w="6649">
                  <a:moveTo>
                    <a:pt x="961" y="0"/>
                  </a:moveTo>
                  <a:cubicBezTo>
                    <a:pt x="438" y="0"/>
                    <a:pt x="105" y="76"/>
                    <a:pt x="72" y="229"/>
                  </a:cubicBezTo>
                  <a:cubicBezTo>
                    <a:pt x="0" y="566"/>
                    <a:pt x="1397" y="1151"/>
                    <a:pt x="3194" y="1536"/>
                  </a:cubicBezTo>
                  <a:cubicBezTo>
                    <a:pt x="4170" y="1745"/>
                    <a:pt x="5063" y="1852"/>
                    <a:pt x="5686" y="1852"/>
                  </a:cubicBezTo>
                  <a:cubicBezTo>
                    <a:pt x="6210" y="1852"/>
                    <a:pt x="6543" y="1777"/>
                    <a:pt x="6576" y="1623"/>
                  </a:cubicBezTo>
                  <a:cubicBezTo>
                    <a:pt x="6649" y="1286"/>
                    <a:pt x="5251" y="701"/>
                    <a:pt x="3455" y="317"/>
                  </a:cubicBezTo>
                  <a:cubicBezTo>
                    <a:pt x="2478" y="107"/>
                    <a:pt x="1584" y="0"/>
                    <a:pt x="96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1652350" y="2653525"/>
              <a:ext cx="547950" cy="464325"/>
            </a:xfrm>
            <a:custGeom>
              <a:rect b="b" l="l" r="r" t="t"/>
              <a:pathLst>
                <a:path extrusionOk="0" h="18573" w="21918">
                  <a:moveTo>
                    <a:pt x="20458" y="0"/>
                  </a:moveTo>
                  <a:lnTo>
                    <a:pt x="1" y="8145"/>
                  </a:lnTo>
                  <a:lnTo>
                    <a:pt x="2485" y="18572"/>
                  </a:lnTo>
                  <a:lnTo>
                    <a:pt x="21917" y="8766"/>
                  </a:lnTo>
                  <a:lnTo>
                    <a:pt x="20458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1734975" y="2935000"/>
              <a:ext cx="494750" cy="263725"/>
            </a:xfrm>
            <a:custGeom>
              <a:rect b="b" l="l" r="r" t="t"/>
              <a:pathLst>
                <a:path extrusionOk="0" h="10549" w="19790">
                  <a:moveTo>
                    <a:pt x="19542" y="0"/>
                  </a:moveTo>
                  <a:cubicBezTo>
                    <a:pt x="18881" y="0"/>
                    <a:pt x="14629" y="2014"/>
                    <a:pt x="9600" y="4724"/>
                  </a:cubicBezTo>
                  <a:cubicBezTo>
                    <a:pt x="4224" y="7622"/>
                    <a:pt x="1" y="10215"/>
                    <a:pt x="163" y="10519"/>
                  </a:cubicBezTo>
                  <a:cubicBezTo>
                    <a:pt x="174" y="10539"/>
                    <a:pt x="202" y="10548"/>
                    <a:pt x="248" y="10548"/>
                  </a:cubicBezTo>
                  <a:cubicBezTo>
                    <a:pt x="908" y="10548"/>
                    <a:pt x="5163" y="8533"/>
                    <a:pt x="10192" y="5823"/>
                  </a:cubicBezTo>
                  <a:cubicBezTo>
                    <a:pt x="15564" y="2927"/>
                    <a:pt x="19790" y="332"/>
                    <a:pt x="19626" y="29"/>
                  </a:cubicBezTo>
                  <a:cubicBezTo>
                    <a:pt x="19616" y="10"/>
                    <a:pt x="19587" y="0"/>
                    <a:pt x="1954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1407075" y="3735775"/>
              <a:ext cx="127675" cy="35775"/>
            </a:xfrm>
            <a:custGeom>
              <a:rect b="b" l="l" r="r" t="t"/>
              <a:pathLst>
                <a:path extrusionOk="0" h="1431" w="5107">
                  <a:moveTo>
                    <a:pt x="1195" y="0"/>
                  </a:moveTo>
                  <a:cubicBezTo>
                    <a:pt x="560" y="0"/>
                    <a:pt x="127" y="90"/>
                    <a:pt x="78" y="296"/>
                  </a:cubicBezTo>
                  <a:cubicBezTo>
                    <a:pt x="0" y="627"/>
                    <a:pt x="1067" y="1161"/>
                    <a:pt x="2473" y="1343"/>
                  </a:cubicBezTo>
                  <a:cubicBezTo>
                    <a:pt x="2925" y="1402"/>
                    <a:pt x="3351" y="1430"/>
                    <a:pt x="3722" y="1430"/>
                  </a:cubicBezTo>
                  <a:cubicBezTo>
                    <a:pt x="4482" y="1430"/>
                    <a:pt x="5010" y="1310"/>
                    <a:pt x="5049" y="1082"/>
                  </a:cubicBezTo>
                  <a:cubicBezTo>
                    <a:pt x="5107" y="743"/>
                    <a:pt x="4020" y="286"/>
                    <a:pt x="2642" y="107"/>
                  </a:cubicBezTo>
                  <a:cubicBezTo>
                    <a:pt x="2108" y="38"/>
                    <a:pt x="1608" y="0"/>
                    <a:pt x="11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1844050" y="3070875"/>
              <a:ext cx="293200" cy="140675"/>
            </a:xfrm>
            <a:custGeom>
              <a:rect b="b" l="l" r="r" t="t"/>
              <a:pathLst>
                <a:path extrusionOk="0" h="5627" w="11728">
                  <a:moveTo>
                    <a:pt x="11394" y="1"/>
                  </a:moveTo>
                  <a:cubicBezTo>
                    <a:pt x="10697" y="1"/>
                    <a:pt x="8286" y="824"/>
                    <a:pt x="5552" y="2144"/>
                  </a:cubicBezTo>
                  <a:cubicBezTo>
                    <a:pt x="2379" y="3673"/>
                    <a:pt x="1" y="5276"/>
                    <a:pt x="163" y="5575"/>
                  </a:cubicBezTo>
                  <a:cubicBezTo>
                    <a:pt x="182" y="5610"/>
                    <a:pt x="232" y="5626"/>
                    <a:pt x="311" y="5626"/>
                  </a:cubicBezTo>
                  <a:cubicBezTo>
                    <a:pt x="929" y="5626"/>
                    <a:pt x="3306" y="4610"/>
                    <a:pt x="6093" y="3267"/>
                  </a:cubicBezTo>
                  <a:cubicBezTo>
                    <a:pt x="9234" y="1750"/>
                    <a:pt x="11728" y="384"/>
                    <a:pt x="11591" y="65"/>
                  </a:cubicBezTo>
                  <a:cubicBezTo>
                    <a:pt x="11573" y="22"/>
                    <a:pt x="11506" y="1"/>
                    <a:pt x="1139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1750125" y="2413500"/>
              <a:ext cx="152075" cy="53375"/>
            </a:xfrm>
            <a:custGeom>
              <a:rect b="b" l="l" r="r" t="t"/>
              <a:pathLst>
                <a:path extrusionOk="0" h="2135" w="6083">
                  <a:moveTo>
                    <a:pt x="5382" y="1"/>
                  </a:moveTo>
                  <a:cubicBezTo>
                    <a:pt x="4806" y="1"/>
                    <a:pt x="3879" y="166"/>
                    <a:pt x="2863" y="470"/>
                  </a:cubicBezTo>
                  <a:cubicBezTo>
                    <a:pt x="1238" y="959"/>
                    <a:pt x="1" y="1622"/>
                    <a:pt x="100" y="1952"/>
                  </a:cubicBezTo>
                  <a:cubicBezTo>
                    <a:pt x="137" y="2075"/>
                    <a:pt x="357" y="2135"/>
                    <a:pt x="703" y="2135"/>
                  </a:cubicBezTo>
                  <a:cubicBezTo>
                    <a:pt x="1280" y="2135"/>
                    <a:pt x="2207" y="1970"/>
                    <a:pt x="3222" y="1665"/>
                  </a:cubicBezTo>
                  <a:cubicBezTo>
                    <a:pt x="4847" y="1177"/>
                    <a:pt x="6082" y="513"/>
                    <a:pt x="5984" y="183"/>
                  </a:cubicBezTo>
                  <a:cubicBezTo>
                    <a:pt x="5947" y="60"/>
                    <a:pt x="5727" y="1"/>
                    <a:pt x="538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1372375" y="2349725"/>
              <a:ext cx="97900" cy="44100"/>
            </a:xfrm>
            <a:custGeom>
              <a:rect b="b" l="l" r="r" t="t"/>
              <a:pathLst>
                <a:path extrusionOk="0" h="1764" w="3916">
                  <a:moveTo>
                    <a:pt x="1" y="1292"/>
                  </a:moveTo>
                  <a:lnTo>
                    <a:pt x="1" y="1292"/>
                  </a:lnTo>
                  <a:cubicBezTo>
                    <a:pt x="1" y="1292"/>
                    <a:pt x="1" y="1292"/>
                    <a:pt x="0" y="1292"/>
                  </a:cubicBezTo>
                  <a:lnTo>
                    <a:pt x="1" y="1292"/>
                  </a:lnTo>
                  <a:close/>
                  <a:moveTo>
                    <a:pt x="3032" y="1"/>
                  </a:moveTo>
                  <a:lnTo>
                    <a:pt x="1" y="1292"/>
                  </a:lnTo>
                  <a:lnTo>
                    <a:pt x="1" y="1292"/>
                  </a:lnTo>
                  <a:cubicBezTo>
                    <a:pt x="117" y="1243"/>
                    <a:pt x="219" y="1222"/>
                    <a:pt x="308" y="1222"/>
                  </a:cubicBezTo>
                  <a:cubicBezTo>
                    <a:pt x="766" y="1222"/>
                    <a:pt x="896" y="1763"/>
                    <a:pt x="896" y="1763"/>
                  </a:cubicBezTo>
                  <a:lnTo>
                    <a:pt x="897" y="1763"/>
                  </a:lnTo>
                  <a:lnTo>
                    <a:pt x="3787" y="882"/>
                  </a:lnTo>
                  <a:cubicBezTo>
                    <a:pt x="3915" y="258"/>
                    <a:pt x="3032" y="1"/>
                    <a:pt x="3032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1056050" y="2391700"/>
              <a:ext cx="307075" cy="54025"/>
            </a:xfrm>
            <a:custGeom>
              <a:rect b="b" l="l" r="r" t="t"/>
              <a:pathLst>
                <a:path extrusionOk="0" h="2161" w="12283">
                  <a:moveTo>
                    <a:pt x="5910" y="0"/>
                  </a:moveTo>
                  <a:cubicBezTo>
                    <a:pt x="2902" y="0"/>
                    <a:pt x="0" y="539"/>
                    <a:pt x="0" y="539"/>
                  </a:cubicBezTo>
                  <a:lnTo>
                    <a:pt x="12282" y="2161"/>
                  </a:lnTo>
                  <a:cubicBezTo>
                    <a:pt x="11481" y="448"/>
                    <a:pt x="8652" y="0"/>
                    <a:pt x="59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5016200" y="2021575"/>
              <a:ext cx="168425" cy="250200"/>
            </a:xfrm>
            <a:custGeom>
              <a:rect b="b" l="l" r="r" t="t"/>
              <a:pathLst>
                <a:path extrusionOk="0" h="10008" w="6737">
                  <a:moveTo>
                    <a:pt x="2417" y="0"/>
                  </a:moveTo>
                  <a:lnTo>
                    <a:pt x="2417" y="0"/>
                  </a:lnTo>
                  <a:cubicBezTo>
                    <a:pt x="3095" y="2466"/>
                    <a:pt x="0" y="7669"/>
                    <a:pt x="0" y="7669"/>
                  </a:cubicBezTo>
                  <a:cubicBezTo>
                    <a:pt x="37" y="7676"/>
                    <a:pt x="77" y="7680"/>
                    <a:pt x="120" y="7680"/>
                  </a:cubicBezTo>
                  <a:cubicBezTo>
                    <a:pt x="1227" y="7680"/>
                    <a:pt x="4219" y="5345"/>
                    <a:pt x="4220" y="5344"/>
                  </a:cubicBezTo>
                  <a:lnTo>
                    <a:pt x="4220" y="5344"/>
                  </a:lnTo>
                  <a:lnTo>
                    <a:pt x="3564" y="10008"/>
                  </a:lnTo>
                  <a:cubicBezTo>
                    <a:pt x="6169" y="7669"/>
                    <a:pt x="6736" y="3168"/>
                    <a:pt x="6736" y="3168"/>
                  </a:cubicBezTo>
                  <a:lnTo>
                    <a:pt x="2417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5372050" y="240950"/>
              <a:ext cx="678450" cy="274325"/>
            </a:xfrm>
            <a:custGeom>
              <a:rect b="b" l="l" r="r" t="t"/>
              <a:pathLst>
                <a:path extrusionOk="0" h="10973" w="27138">
                  <a:moveTo>
                    <a:pt x="908" y="1"/>
                  </a:moveTo>
                  <a:lnTo>
                    <a:pt x="0" y="1487"/>
                  </a:lnTo>
                  <a:lnTo>
                    <a:pt x="25718" y="10972"/>
                  </a:lnTo>
                  <a:lnTo>
                    <a:pt x="27137" y="10456"/>
                  </a:lnTo>
                  <a:lnTo>
                    <a:pt x="908" y="1"/>
                  </a:ln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4559500" y="239525"/>
              <a:ext cx="1124450" cy="1945650"/>
            </a:xfrm>
            <a:custGeom>
              <a:rect b="b" l="l" r="r" t="t"/>
              <a:pathLst>
                <a:path extrusionOk="0" h="77826" w="44978">
                  <a:moveTo>
                    <a:pt x="9620" y="1"/>
                  </a:moveTo>
                  <a:lnTo>
                    <a:pt x="1" y="56930"/>
                  </a:lnTo>
                  <a:lnTo>
                    <a:pt x="29822" y="77825"/>
                  </a:lnTo>
                  <a:lnTo>
                    <a:pt x="44977" y="12450"/>
                  </a:lnTo>
                  <a:lnTo>
                    <a:pt x="96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5018950" y="239525"/>
              <a:ext cx="165675" cy="77175"/>
            </a:xfrm>
            <a:custGeom>
              <a:rect b="b" l="l" r="r" t="t"/>
              <a:pathLst>
                <a:path extrusionOk="0" h="3087" w="6627">
                  <a:moveTo>
                    <a:pt x="405" y="1"/>
                  </a:moveTo>
                  <a:lnTo>
                    <a:pt x="0" y="1220"/>
                  </a:lnTo>
                  <a:lnTo>
                    <a:pt x="6626" y="3087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4845000" y="239525"/>
              <a:ext cx="1170000" cy="311275"/>
            </a:xfrm>
            <a:custGeom>
              <a:rect b="b" l="l" r="r" t="t"/>
              <a:pathLst>
                <a:path extrusionOk="0" h="12451" w="46800">
                  <a:moveTo>
                    <a:pt x="7363" y="1"/>
                  </a:moveTo>
                  <a:lnTo>
                    <a:pt x="13584" y="3087"/>
                  </a:lnTo>
                  <a:lnTo>
                    <a:pt x="4353" y="486"/>
                  </a:lnTo>
                  <a:lnTo>
                    <a:pt x="0" y="634"/>
                  </a:lnTo>
                  <a:lnTo>
                    <a:pt x="33557" y="12450"/>
                  </a:lnTo>
                  <a:lnTo>
                    <a:pt x="46800" y="10701"/>
                  </a:lnTo>
                  <a:lnTo>
                    <a:pt x="16907" y="58"/>
                  </a:lnTo>
                  <a:lnTo>
                    <a:pt x="7363" y="1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5343550" y="239525"/>
              <a:ext cx="660750" cy="272750"/>
            </a:xfrm>
            <a:custGeom>
              <a:rect b="b" l="l" r="r" t="t"/>
              <a:pathLst>
                <a:path extrusionOk="0" h="10910" w="26430">
                  <a:moveTo>
                    <a:pt x="545" y="1"/>
                  </a:moveTo>
                  <a:lnTo>
                    <a:pt x="0" y="1138"/>
                  </a:lnTo>
                  <a:lnTo>
                    <a:pt x="26430" y="10909"/>
                  </a:lnTo>
                  <a:lnTo>
                    <a:pt x="54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5163900" y="309150"/>
              <a:ext cx="534300" cy="206125"/>
            </a:xfrm>
            <a:custGeom>
              <a:rect b="b" l="l" r="r" t="t"/>
              <a:pathLst>
                <a:path extrusionOk="0" h="8245" w="21372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4784" y="1850"/>
                    <a:pt x="10684" y="4125"/>
                  </a:cubicBezTo>
                  <a:cubicBezTo>
                    <a:pt x="16582" y="6401"/>
                    <a:pt x="21364" y="8244"/>
                    <a:pt x="21372" y="8244"/>
                  </a:cubicBezTo>
                  <a:cubicBezTo>
                    <a:pt x="21372" y="8244"/>
                    <a:pt x="21372" y="8244"/>
                    <a:pt x="21372" y="8244"/>
                  </a:cubicBezTo>
                  <a:cubicBezTo>
                    <a:pt x="21372" y="8242"/>
                    <a:pt x="16587" y="6395"/>
                    <a:pt x="10687" y="4118"/>
                  </a:cubicBezTo>
                  <a:cubicBezTo>
                    <a:pt x="4791" y="1844"/>
                    <a:pt x="8" y="1"/>
                    <a:pt x="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1"/>
            <p:cNvSpPr/>
            <p:nvPr/>
          </p:nvSpPr>
          <p:spPr>
            <a:xfrm>
              <a:off x="5101525" y="238100"/>
              <a:ext cx="655875" cy="279600"/>
            </a:xfrm>
            <a:custGeom>
              <a:rect b="b" l="l" r="r" t="t"/>
              <a:pathLst>
                <a:path extrusionOk="0" h="11184" w="26235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3"/>
                    <a:pt x="5872" y="2508"/>
                    <a:pt x="13116" y="5595"/>
                  </a:cubicBezTo>
                  <a:cubicBezTo>
                    <a:pt x="20357" y="8683"/>
                    <a:pt x="26228" y="11184"/>
                    <a:pt x="26234" y="11184"/>
                  </a:cubicBezTo>
                  <a:cubicBezTo>
                    <a:pt x="26234" y="11184"/>
                    <a:pt x="26234" y="11184"/>
                    <a:pt x="26234" y="11184"/>
                  </a:cubicBezTo>
                  <a:cubicBezTo>
                    <a:pt x="26235" y="11182"/>
                    <a:pt x="20364" y="8678"/>
                    <a:pt x="13118" y="5588"/>
                  </a:cubicBezTo>
                  <a:cubicBezTo>
                    <a:pt x="5879" y="2502"/>
                    <a:pt x="7" y="1"/>
                    <a:pt x="1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1"/>
            <p:cNvSpPr/>
            <p:nvPr/>
          </p:nvSpPr>
          <p:spPr>
            <a:xfrm>
              <a:off x="5305025" y="502375"/>
              <a:ext cx="745475" cy="1682800"/>
            </a:xfrm>
            <a:custGeom>
              <a:rect b="b" l="l" r="r" t="t"/>
              <a:pathLst>
                <a:path extrusionOk="0" h="67312" w="29819">
                  <a:moveTo>
                    <a:pt x="29818" y="1"/>
                  </a:moveTo>
                  <a:lnTo>
                    <a:pt x="15156" y="1936"/>
                  </a:lnTo>
                  <a:lnTo>
                    <a:pt x="1" y="67311"/>
                  </a:lnTo>
                  <a:lnTo>
                    <a:pt x="1" y="67311"/>
                  </a:lnTo>
                  <a:lnTo>
                    <a:pt x="15929" y="64706"/>
                  </a:lnTo>
                  <a:cubicBezTo>
                    <a:pt x="15929" y="64706"/>
                    <a:pt x="29818" y="1501"/>
                    <a:pt x="298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1"/>
            <p:cNvSpPr/>
            <p:nvPr/>
          </p:nvSpPr>
          <p:spPr>
            <a:xfrm>
              <a:off x="5500425" y="813225"/>
              <a:ext cx="405775" cy="1099825"/>
            </a:xfrm>
            <a:custGeom>
              <a:rect b="b" l="l" r="r" t="t"/>
              <a:pathLst>
                <a:path extrusionOk="0" h="43993" w="16231">
                  <a:moveTo>
                    <a:pt x="16230" y="0"/>
                  </a:moveTo>
                  <a:lnTo>
                    <a:pt x="10278" y="1298"/>
                  </a:lnTo>
                  <a:lnTo>
                    <a:pt x="0" y="43993"/>
                  </a:lnTo>
                  <a:lnTo>
                    <a:pt x="5925" y="43229"/>
                  </a:lnTo>
                  <a:lnTo>
                    <a:pt x="16230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1"/>
            <p:cNvSpPr/>
            <p:nvPr/>
          </p:nvSpPr>
          <p:spPr>
            <a:xfrm>
              <a:off x="5755550" y="731050"/>
              <a:ext cx="179225" cy="49925"/>
            </a:xfrm>
            <a:custGeom>
              <a:rect b="b" l="l" r="r" t="t"/>
              <a:pathLst>
                <a:path extrusionOk="0" h="1997" w="7169">
                  <a:moveTo>
                    <a:pt x="6131" y="0"/>
                  </a:moveTo>
                  <a:cubicBezTo>
                    <a:pt x="5459" y="0"/>
                    <a:pt x="4496" y="116"/>
                    <a:pt x="3445" y="341"/>
                  </a:cubicBezTo>
                  <a:cubicBezTo>
                    <a:pt x="1508" y="756"/>
                    <a:pt x="0" y="1386"/>
                    <a:pt x="79" y="1749"/>
                  </a:cubicBezTo>
                  <a:cubicBezTo>
                    <a:pt x="114" y="1915"/>
                    <a:pt x="474" y="1996"/>
                    <a:pt x="1038" y="1996"/>
                  </a:cubicBezTo>
                  <a:cubicBezTo>
                    <a:pt x="1711" y="1996"/>
                    <a:pt x="2673" y="1881"/>
                    <a:pt x="3726" y="1655"/>
                  </a:cubicBezTo>
                  <a:cubicBezTo>
                    <a:pt x="5661" y="1240"/>
                    <a:pt x="7168" y="609"/>
                    <a:pt x="7091" y="248"/>
                  </a:cubicBezTo>
                  <a:cubicBezTo>
                    <a:pt x="7056" y="82"/>
                    <a:pt x="6696" y="0"/>
                    <a:pt x="613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4781250" y="774825"/>
              <a:ext cx="590825" cy="500675"/>
            </a:xfrm>
            <a:custGeom>
              <a:rect b="b" l="l" r="r" t="t"/>
              <a:pathLst>
                <a:path extrusionOk="0" h="20027" w="23633">
                  <a:moveTo>
                    <a:pt x="1573" y="0"/>
                  </a:moveTo>
                  <a:lnTo>
                    <a:pt x="1" y="9451"/>
                  </a:lnTo>
                  <a:lnTo>
                    <a:pt x="20952" y="20027"/>
                  </a:lnTo>
                  <a:lnTo>
                    <a:pt x="23632" y="878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1"/>
            <p:cNvSpPr/>
            <p:nvPr/>
          </p:nvSpPr>
          <p:spPr>
            <a:xfrm>
              <a:off x="4749500" y="1078300"/>
              <a:ext cx="533475" cy="284350"/>
            </a:xfrm>
            <a:custGeom>
              <a:rect b="b" l="l" r="r" t="t"/>
              <a:pathLst>
                <a:path extrusionOk="0" h="11374" w="21339">
                  <a:moveTo>
                    <a:pt x="267" y="1"/>
                  </a:moveTo>
                  <a:cubicBezTo>
                    <a:pt x="218" y="1"/>
                    <a:pt x="187" y="11"/>
                    <a:pt x="176" y="32"/>
                  </a:cubicBezTo>
                  <a:cubicBezTo>
                    <a:pt x="0" y="358"/>
                    <a:pt x="4556" y="3157"/>
                    <a:pt x="10349" y="6280"/>
                  </a:cubicBezTo>
                  <a:cubicBezTo>
                    <a:pt x="15770" y="9201"/>
                    <a:pt x="20358" y="11374"/>
                    <a:pt x="21070" y="11374"/>
                  </a:cubicBezTo>
                  <a:cubicBezTo>
                    <a:pt x="21119" y="11374"/>
                    <a:pt x="21150" y="11364"/>
                    <a:pt x="21161" y="11342"/>
                  </a:cubicBezTo>
                  <a:cubicBezTo>
                    <a:pt x="21338" y="11016"/>
                    <a:pt x="16784" y="8220"/>
                    <a:pt x="10987" y="5096"/>
                  </a:cubicBezTo>
                  <a:cubicBezTo>
                    <a:pt x="5564" y="2173"/>
                    <a:pt x="979" y="1"/>
                    <a:pt x="267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1"/>
            <p:cNvSpPr/>
            <p:nvPr/>
          </p:nvSpPr>
          <p:spPr>
            <a:xfrm>
              <a:off x="5498850" y="1941775"/>
              <a:ext cx="137675" cy="38550"/>
            </a:xfrm>
            <a:custGeom>
              <a:rect b="b" l="l" r="r" t="t"/>
              <a:pathLst>
                <a:path extrusionOk="0" h="1542" w="5507">
                  <a:moveTo>
                    <a:pt x="4217" y="0"/>
                  </a:moveTo>
                  <a:cubicBezTo>
                    <a:pt x="3772" y="0"/>
                    <a:pt x="3233" y="41"/>
                    <a:pt x="2658" y="115"/>
                  </a:cubicBezTo>
                  <a:cubicBezTo>
                    <a:pt x="1172" y="308"/>
                    <a:pt x="0" y="799"/>
                    <a:pt x="63" y="1166"/>
                  </a:cubicBezTo>
                  <a:cubicBezTo>
                    <a:pt x="105" y="1412"/>
                    <a:pt x="673" y="1541"/>
                    <a:pt x="1491" y="1541"/>
                  </a:cubicBezTo>
                  <a:cubicBezTo>
                    <a:pt x="1892" y="1541"/>
                    <a:pt x="2352" y="1510"/>
                    <a:pt x="2840" y="1447"/>
                  </a:cubicBezTo>
                  <a:cubicBezTo>
                    <a:pt x="4355" y="1251"/>
                    <a:pt x="5507" y="675"/>
                    <a:pt x="5421" y="318"/>
                  </a:cubicBezTo>
                  <a:cubicBezTo>
                    <a:pt x="5370" y="96"/>
                    <a:pt x="4902" y="0"/>
                    <a:pt x="4217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1"/>
            <p:cNvSpPr/>
            <p:nvPr/>
          </p:nvSpPr>
          <p:spPr>
            <a:xfrm>
              <a:off x="4849200" y="1224825"/>
              <a:ext cx="316150" cy="151700"/>
            </a:xfrm>
            <a:custGeom>
              <a:rect b="b" l="l" r="r" t="t"/>
              <a:pathLst>
                <a:path extrusionOk="0" h="6068" w="12646">
                  <a:moveTo>
                    <a:pt x="359" y="1"/>
                  </a:moveTo>
                  <a:cubicBezTo>
                    <a:pt x="240" y="1"/>
                    <a:pt x="167" y="23"/>
                    <a:pt x="148" y="70"/>
                  </a:cubicBezTo>
                  <a:cubicBezTo>
                    <a:pt x="1" y="415"/>
                    <a:pt x="2689" y="1888"/>
                    <a:pt x="6076" y="3525"/>
                  </a:cubicBezTo>
                  <a:cubicBezTo>
                    <a:pt x="9082" y="4972"/>
                    <a:pt x="11644" y="6068"/>
                    <a:pt x="12311" y="6068"/>
                  </a:cubicBezTo>
                  <a:cubicBezTo>
                    <a:pt x="12396" y="6068"/>
                    <a:pt x="12450" y="6050"/>
                    <a:pt x="12470" y="6013"/>
                  </a:cubicBezTo>
                  <a:cubicBezTo>
                    <a:pt x="12645" y="5690"/>
                    <a:pt x="10081" y="3961"/>
                    <a:pt x="6660" y="2314"/>
                  </a:cubicBezTo>
                  <a:cubicBezTo>
                    <a:pt x="3711" y="889"/>
                    <a:pt x="1110" y="1"/>
                    <a:pt x="359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1"/>
            <p:cNvSpPr/>
            <p:nvPr/>
          </p:nvSpPr>
          <p:spPr>
            <a:xfrm>
              <a:off x="5102650" y="516025"/>
              <a:ext cx="163925" cy="57575"/>
            </a:xfrm>
            <a:custGeom>
              <a:rect b="b" l="l" r="r" t="t"/>
              <a:pathLst>
                <a:path extrusionOk="0" h="2303" w="6557">
                  <a:moveTo>
                    <a:pt x="756" y="1"/>
                  </a:moveTo>
                  <a:cubicBezTo>
                    <a:pt x="384" y="1"/>
                    <a:pt x="147" y="65"/>
                    <a:pt x="107" y="198"/>
                  </a:cubicBezTo>
                  <a:cubicBezTo>
                    <a:pt x="0" y="554"/>
                    <a:pt x="1333" y="1269"/>
                    <a:pt x="3085" y="1796"/>
                  </a:cubicBezTo>
                  <a:cubicBezTo>
                    <a:pt x="4180" y="2125"/>
                    <a:pt x="5180" y="2302"/>
                    <a:pt x="5801" y="2302"/>
                  </a:cubicBezTo>
                  <a:cubicBezTo>
                    <a:pt x="6174" y="2302"/>
                    <a:pt x="6411" y="2239"/>
                    <a:pt x="6451" y="2105"/>
                  </a:cubicBezTo>
                  <a:cubicBezTo>
                    <a:pt x="6556" y="1749"/>
                    <a:pt x="5225" y="1034"/>
                    <a:pt x="3472" y="508"/>
                  </a:cubicBezTo>
                  <a:cubicBezTo>
                    <a:pt x="2377" y="179"/>
                    <a:pt x="1378" y="1"/>
                    <a:pt x="756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1"/>
            <p:cNvSpPr/>
            <p:nvPr/>
          </p:nvSpPr>
          <p:spPr>
            <a:xfrm>
              <a:off x="5568375" y="447250"/>
              <a:ext cx="105550" cy="47550"/>
            </a:xfrm>
            <a:custGeom>
              <a:rect b="b" l="l" r="r" t="t"/>
              <a:pathLst>
                <a:path extrusionOk="0" h="1902" w="4222">
                  <a:moveTo>
                    <a:pt x="954" y="1"/>
                  </a:moveTo>
                  <a:cubicBezTo>
                    <a:pt x="954" y="1"/>
                    <a:pt x="0" y="278"/>
                    <a:pt x="139" y="951"/>
                  </a:cubicBezTo>
                  <a:lnTo>
                    <a:pt x="3256" y="1902"/>
                  </a:lnTo>
                  <a:cubicBezTo>
                    <a:pt x="3256" y="1902"/>
                    <a:pt x="3396" y="1319"/>
                    <a:pt x="3890" y="1319"/>
                  </a:cubicBezTo>
                  <a:cubicBezTo>
                    <a:pt x="3986" y="1319"/>
                    <a:pt x="4096" y="1341"/>
                    <a:pt x="4221" y="1394"/>
                  </a:cubicBezTo>
                  <a:lnTo>
                    <a:pt x="954" y="1"/>
                  </a:lnTo>
                  <a:close/>
                </a:path>
              </a:pathLst>
            </a:custGeom>
            <a:solidFill>
              <a:srgbClr val="2F1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1"/>
            <p:cNvSpPr/>
            <p:nvPr/>
          </p:nvSpPr>
          <p:spPr>
            <a:xfrm>
              <a:off x="5683925" y="492525"/>
              <a:ext cx="331075" cy="58275"/>
            </a:xfrm>
            <a:custGeom>
              <a:rect b="b" l="l" r="r" t="t"/>
              <a:pathLst>
                <a:path extrusionOk="0" h="2331" w="13243">
                  <a:moveTo>
                    <a:pt x="6874" y="0"/>
                  </a:moveTo>
                  <a:cubicBezTo>
                    <a:pt x="3917" y="0"/>
                    <a:pt x="864" y="483"/>
                    <a:pt x="0" y="2330"/>
                  </a:cubicBezTo>
                  <a:lnTo>
                    <a:pt x="13243" y="581"/>
                  </a:lnTo>
                  <a:cubicBezTo>
                    <a:pt x="13243" y="581"/>
                    <a:pt x="10116" y="0"/>
                    <a:pt x="6874" y="0"/>
                  </a:cubicBezTo>
                  <a:close/>
                </a:path>
              </a:pathLst>
            </a:custGeom>
            <a:solidFill>
              <a:srgbClr val="DB94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4081700" y="4650825"/>
              <a:ext cx="1754125" cy="825000"/>
            </a:xfrm>
            <a:custGeom>
              <a:rect b="b" l="l" r="r" t="t"/>
              <a:pathLst>
                <a:path extrusionOk="0" h="33000" w="70165">
                  <a:moveTo>
                    <a:pt x="55273" y="1"/>
                  </a:moveTo>
                  <a:lnTo>
                    <a:pt x="1" y="19690"/>
                  </a:lnTo>
                  <a:lnTo>
                    <a:pt x="2399" y="32999"/>
                  </a:lnTo>
                  <a:lnTo>
                    <a:pt x="70165" y="12425"/>
                  </a:lnTo>
                  <a:lnTo>
                    <a:pt x="552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4165925" y="4658525"/>
              <a:ext cx="1545450" cy="738250"/>
            </a:xfrm>
            <a:custGeom>
              <a:rect b="b" l="l" r="r" t="t"/>
              <a:pathLst>
                <a:path extrusionOk="0" h="29530" w="61818">
                  <a:moveTo>
                    <a:pt x="61817" y="0"/>
                  </a:moveTo>
                  <a:lnTo>
                    <a:pt x="0" y="18919"/>
                  </a:lnTo>
                  <a:lnTo>
                    <a:pt x="0" y="29530"/>
                  </a:lnTo>
                  <a:lnTo>
                    <a:pt x="61817" y="11645"/>
                  </a:lnTo>
                  <a:lnTo>
                    <a:pt x="61817" y="0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2930975" y="3150425"/>
              <a:ext cx="2826625" cy="1981075"/>
            </a:xfrm>
            <a:custGeom>
              <a:rect b="b" l="l" r="r" t="t"/>
              <a:pathLst>
                <a:path extrusionOk="0" h="79243" w="113065">
                  <a:moveTo>
                    <a:pt x="63703" y="1"/>
                  </a:moveTo>
                  <a:lnTo>
                    <a:pt x="0" y="17747"/>
                  </a:lnTo>
                  <a:lnTo>
                    <a:pt x="41947" y="73627"/>
                  </a:lnTo>
                  <a:lnTo>
                    <a:pt x="49398" y="79243"/>
                  </a:lnTo>
                  <a:lnTo>
                    <a:pt x="113064" y="60074"/>
                  </a:lnTo>
                  <a:lnTo>
                    <a:pt x="637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3769850" y="4969900"/>
              <a:ext cx="396075" cy="505925"/>
            </a:xfrm>
            <a:custGeom>
              <a:rect b="b" l="l" r="r" t="t"/>
              <a:pathLst>
                <a:path extrusionOk="0" h="20237" w="15843">
                  <a:moveTo>
                    <a:pt x="10365" y="0"/>
                  </a:moveTo>
                  <a:lnTo>
                    <a:pt x="1" y="4455"/>
                  </a:lnTo>
                  <a:lnTo>
                    <a:pt x="14873" y="20236"/>
                  </a:lnTo>
                  <a:lnTo>
                    <a:pt x="15843" y="6464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3837850" y="5021225"/>
              <a:ext cx="202350" cy="231100"/>
            </a:xfrm>
            <a:custGeom>
              <a:rect b="b" l="l" r="r" t="t"/>
              <a:pathLst>
                <a:path extrusionOk="0" h="9244" w="8094">
                  <a:moveTo>
                    <a:pt x="2868" y="0"/>
                  </a:moveTo>
                  <a:lnTo>
                    <a:pt x="0" y="1232"/>
                  </a:lnTo>
                  <a:lnTo>
                    <a:pt x="7645" y="9243"/>
                  </a:lnTo>
                  <a:lnTo>
                    <a:pt x="8093" y="5261"/>
                  </a:lnTo>
                  <a:lnTo>
                    <a:pt x="28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4239600" y="4777075"/>
              <a:ext cx="1471800" cy="448925"/>
            </a:xfrm>
            <a:custGeom>
              <a:rect b="b" l="l" r="r" t="t"/>
              <a:pathLst>
                <a:path extrusionOk="0" h="17957" w="58872">
                  <a:moveTo>
                    <a:pt x="58870" y="1"/>
                  </a:moveTo>
                  <a:cubicBezTo>
                    <a:pt x="58853" y="1"/>
                    <a:pt x="45679" y="4016"/>
                    <a:pt x="29435" y="8971"/>
                  </a:cubicBezTo>
                  <a:cubicBezTo>
                    <a:pt x="13176" y="13930"/>
                    <a:pt x="0" y="17953"/>
                    <a:pt x="1" y="17956"/>
                  </a:cubicBezTo>
                  <a:cubicBezTo>
                    <a:pt x="1" y="17956"/>
                    <a:pt x="1" y="17956"/>
                    <a:pt x="1" y="17956"/>
                  </a:cubicBezTo>
                  <a:cubicBezTo>
                    <a:pt x="18" y="17956"/>
                    <a:pt x="13189" y="13942"/>
                    <a:pt x="29439" y="8986"/>
                  </a:cubicBezTo>
                  <a:cubicBezTo>
                    <a:pt x="45693" y="4028"/>
                    <a:pt x="58871" y="4"/>
                    <a:pt x="58870" y="1"/>
                  </a:cubicBezTo>
                  <a:cubicBezTo>
                    <a:pt x="58870" y="1"/>
                    <a:pt x="58870" y="1"/>
                    <a:pt x="58870" y="1"/>
                  </a:cubicBez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4250225" y="4872050"/>
              <a:ext cx="1461150" cy="380250"/>
            </a:xfrm>
            <a:custGeom>
              <a:rect b="b" l="l" r="r" t="t"/>
              <a:pathLst>
                <a:path extrusionOk="0" h="15210" w="58446">
                  <a:moveTo>
                    <a:pt x="58445" y="0"/>
                  </a:moveTo>
                  <a:cubicBezTo>
                    <a:pt x="58445" y="0"/>
                    <a:pt x="58433" y="3"/>
                    <a:pt x="58407" y="9"/>
                  </a:cubicBezTo>
                  <a:lnTo>
                    <a:pt x="58293" y="36"/>
                  </a:lnTo>
                  <a:lnTo>
                    <a:pt x="57849" y="144"/>
                  </a:lnTo>
                  <a:lnTo>
                    <a:pt x="56138" y="559"/>
                  </a:lnTo>
                  <a:lnTo>
                    <a:pt x="49849" y="2085"/>
                  </a:lnTo>
                  <a:lnTo>
                    <a:pt x="45506" y="3141"/>
                  </a:lnTo>
                  <a:lnTo>
                    <a:pt x="40523" y="4360"/>
                  </a:lnTo>
                  <a:cubicBezTo>
                    <a:pt x="37015" y="5223"/>
                    <a:pt x="33160" y="6178"/>
                    <a:pt x="29119" y="7203"/>
                  </a:cubicBezTo>
                  <a:cubicBezTo>
                    <a:pt x="25077" y="8230"/>
                    <a:pt x="21232" y="9232"/>
                    <a:pt x="17741" y="10163"/>
                  </a:cubicBezTo>
                  <a:lnTo>
                    <a:pt x="15192" y="10852"/>
                  </a:lnTo>
                  <a:lnTo>
                    <a:pt x="14578" y="11018"/>
                  </a:lnTo>
                  <a:cubicBezTo>
                    <a:pt x="14374" y="11073"/>
                    <a:pt x="14172" y="11127"/>
                    <a:pt x="13972" y="11183"/>
                  </a:cubicBezTo>
                  <a:lnTo>
                    <a:pt x="12790" y="11509"/>
                  </a:lnTo>
                  <a:lnTo>
                    <a:pt x="10550" y="12129"/>
                  </a:lnTo>
                  <a:lnTo>
                    <a:pt x="8486" y="12714"/>
                  </a:lnTo>
                  <a:lnTo>
                    <a:pt x="7525" y="12987"/>
                  </a:lnTo>
                  <a:lnTo>
                    <a:pt x="7062" y="13118"/>
                  </a:lnTo>
                  <a:cubicBezTo>
                    <a:pt x="6909" y="13161"/>
                    <a:pt x="6761" y="13205"/>
                    <a:pt x="6613" y="13248"/>
                  </a:cubicBezTo>
                  <a:lnTo>
                    <a:pt x="4943" y="13735"/>
                  </a:lnTo>
                  <a:lnTo>
                    <a:pt x="3490" y="14159"/>
                  </a:lnTo>
                  <a:lnTo>
                    <a:pt x="2272" y="14525"/>
                  </a:lnTo>
                  <a:lnTo>
                    <a:pt x="588" y="15031"/>
                  </a:lnTo>
                  <a:lnTo>
                    <a:pt x="150" y="15164"/>
                  </a:lnTo>
                  <a:lnTo>
                    <a:pt x="38" y="15197"/>
                  </a:lnTo>
                  <a:lnTo>
                    <a:pt x="1" y="15209"/>
                  </a:lnTo>
                  <a:lnTo>
                    <a:pt x="39" y="15199"/>
                  </a:lnTo>
                  <a:lnTo>
                    <a:pt x="150" y="15165"/>
                  </a:lnTo>
                  <a:lnTo>
                    <a:pt x="589" y="15035"/>
                  </a:lnTo>
                  <a:lnTo>
                    <a:pt x="2274" y="14531"/>
                  </a:lnTo>
                  <a:lnTo>
                    <a:pt x="3492" y="14166"/>
                  </a:lnTo>
                  <a:lnTo>
                    <a:pt x="4945" y="13743"/>
                  </a:lnTo>
                  <a:lnTo>
                    <a:pt x="6615" y="13258"/>
                  </a:lnTo>
                  <a:cubicBezTo>
                    <a:pt x="6762" y="13216"/>
                    <a:pt x="6913" y="13171"/>
                    <a:pt x="7064" y="13128"/>
                  </a:cubicBezTo>
                  <a:lnTo>
                    <a:pt x="7527" y="12997"/>
                  </a:lnTo>
                  <a:lnTo>
                    <a:pt x="8489" y="12725"/>
                  </a:lnTo>
                  <a:lnTo>
                    <a:pt x="10552" y="12141"/>
                  </a:lnTo>
                  <a:lnTo>
                    <a:pt x="12794" y="11522"/>
                  </a:lnTo>
                  <a:lnTo>
                    <a:pt x="13975" y="11196"/>
                  </a:lnTo>
                  <a:cubicBezTo>
                    <a:pt x="14174" y="11140"/>
                    <a:pt x="14377" y="11086"/>
                    <a:pt x="14580" y="11031"/>
                  </a:cubicBezTo>
                  <a:lnTo>
                    <a:pt x="15195" y="10865"/>
                  </a:lnTo>
                  <a:lnTo>
                    <a:pt x="17744" y="10177"/>
                  </a:lnTo>
                  <a:cubicBezTo>
                    <a:pt x="21236" y="9246"/>
                    <a:pt x="25080" y="8245"/>
                    <a:pt x="29122" y="7218"/>
                  </a:cubicBezTo>
                  <a:cubicBezTo>
                    <a:pt x="33164" y="6194"/>
                    <a:pt x="37018" y="5238"/>
                    <a:pt x="40526" y="4373"/>
                  </a:cubicBezTo>
                  <a:lnTo>
                    <a:pt x="45509" y="3154"/>
                  </a:lnTo>
                  <a:lnTo>
                    <a:pt x="49852" y="2095"/>
                  </a:lnTo>
                  <a:lnTo>
                    <a:pt x="56140" y="564"/>
                  </a:lnTo>
                  <a:lnTo>
                    <a:pt x="57849" y="146"/>
                  </a:lnTo>
                  <a:lnTo>
                    <a:pt x="58293" y="37"/>
                  </a:lnTo>
                  <a:lnTo>
                    <a:pt x="58407" y="10"/>
                  </a:lnTo>
                  <a:lnTo>
                    <a:pt x="58445" y="0"/>
                  </a:ln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2495125" y="3223650"/>
              <a:ext cx="4100850" cy="2103025"/>
            </a:xfrm>
            <a:custGeom>
              <a:rect b="b" l="l" r="r" t="t"/>
              <a:pathLst>
                <a:path extrusionOk="0" h="84121" w="164034">
                  <a:moveTo>
                    <a:pt x="116600" y="0"/>
                  </a:moveTo>
                  <a:lnTo>
                    <a:pt x="1" y="26638"/>
                  </a:lnTo>
                  <a:lnTo>
                    <a:pt x="29911" y="84121"/>
                  </a:lnTo>
                  <a:lnTo>
                    <a:pt x="83186" y="61221"/>
                  </a:lnTo>
                  <a:lnTo>
                    <a:pt x="85289" y="65894"/>
                  </a:lnTo>
                  <a:lnTo>
                    <a:pt x="113563" y="57716"/>
                  </a:lnTo>
                  <a:lnTo>
                    <a:pt x="109823" y="52108"/>
                  </a:lnTo>
                  <a:lnTo>
                    <a:pt x="109823" y="52108"/>
                  </a:lnTo>
                  <a:lnTo>
                    <a:pt x="164034" y="53977"/>
                  </a:lnTo>
                  <a:lnTo>
                    <a:pt x="116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2582775" y="3539100"/>
              <a:ext cx="3984000" cy="1407875"/>
            </a:xfrm>
            <a:custGeom>
              <a:rect b="b" l="l" r="r" t="t"/>
              <a:pathLst>
                <a:path extrusionOk="0" h="56315" w="159360">
                  <a:moveTo>
                    <a:pt x="5374" y="1"/>
                  </a:moveTo>
                  <a:lnTo>
                    <a:pt x="0" y="2104"/>
                  </a:lnTo>
                  <a:lnTo>
                    <a:pt x="30610" y="56314"/>
                  </a:lnTo>
                  <a:cubicBezTo>
                    <a:pt x="30610" y="56314"/>
                    <a:pt x="69326" y="39721"/>
                    <a:pt x="86796" y="39721"/>
                  </a:cubicBezTo>
                  <a:cubicBezTo>
                    <a:pt x="86917" y="39721"/>
                    <a:pt x="87038" y="39722"/>
                    <a:pt x="87157" y="39724"/>
                  </a:cubicBezTo>
                  <a:lnTo>
                    <a:pt x="85989" y="46734"/>
                  </a:lnTo>
                  <a:lnTo>
                    <a:pt x="85989" y="46734"/>
                  </a:lnTo>
                  <a:lnTo>
                    <a:pt x="102930" y="42294"/>
                  </a:lnTo>
                  <a:lnTo>
                    <a:pt x="99542" y="37154"/>
                  </a:lnTo>
                  <a:cubicBezTo>
                    <a:pt x="99542" y="37154"/>
                    <a:pt x="122098" y="32300"/>
                    <a:pt x="142883" y="32300"/>
                  </a:cubicBezTo>
                  <a:cubicBezTo>
                    <a:pt x="148690" y="32300"/>
                    <a:pt x="154359" y="32679"/>
                    <a:pt x="159359" y="33648"/>
                  </a:cubicBezTo>
                  <a:cubicBezTo>
                    <a:pt x="159359" y="33648"/>
                    <a:pt x="152116" y="19629"/>
                    <a:pt x="142302" y="17993"/>
                  </a:cubicBezTo>
                  <a:cubicBezTo>
                    <a:pt x="132488" y="16357"/>
                    <a:pt x="5374" y="1"/>
                    <a:pt x="537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1"/>
            <p:cNvSpPr/>
            <p:nvPr/>
          </p:nvSpPr>
          <p:spPr>
            <a:xfrm>
              <a:off x="4884375" y="3036700"/>
              <a:ext cx="1571425" cy="1466300"/>
            </a:xfrm>
            <a:custGeom>
              <a:rect b="b" l="l" r="r" t="t"/>
              <a:pathLst>
                <a:path extrusionOk="0" h="58652" w="62857">
                  <a:moveTo>
                    <a:pt x="18927" y="1"/>
                  </a:moveTo>
                  <a:lnTo>
                    <a:pt x="0" y="58651"/>
                  </a:lnTo>
                  <a:cubicBezTo>
                    <a:pt x="19357" y="44493"/>
                    <a:pt x="45999" y="42843"/>
                    <a:pt x="57362" y="42843"/>
                  </a:cubicBezTo>
                  <a:cubicBezTo>
                    <a:pt x="60814" y="42843"/>
                    <a:pt x="62856" y="42996"/>
                    <a:pt x="62856" y="42996"/>
                  </a:cubicBezTo>
                  <a:lnTo>
                    <a:pt x="27339" y="1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2599750" y="3317100"/>
              <a:ext cx="2284650" cy="1349475"/>
            </a:xfrm>
            <a:custGeom>
              <a:rect b="b" l="l" r="r" t="t"/>
              <a:pathLst>
                <a:path extrusionOk="0" h="53979" w="91386">
                  <a:moveTo>
                    <a:pt x="28986" y="1"/>
                  </a:moveTo>
                  <a:cubicBezTo>
                    <a:pt x="19023" y="1"/>
                    <a:pt x="8901" y="1169"/>
                    <a:pt x="957" y="4674"/>
                  </a:cubicBezTo>
                  <a:cubicBezTo>
                    <a:pt x="1" y="5096"/>
                    <a:pt x="33670" y="53978"/>
                    <a:pt x="33670" y="53978"/>
                  </a:cubicBezTo>
                  <a:cubicBezTo>
                    <a:pt x="33670" y="53978"/>
                    <a:pt x="57555" y="45240"/>
                    <a:pt x="77154" y="45240"/>
                  </a:cubicBezTo>
                  <a:cubicBezTo>
                    <a:pt x="82381" y="45240"/>
                    <a:pt x="87302" y="45861"/>
                    <a:pt x="91385" y="47435"/>
                  </a:cubicBezTo>
                  <a:lnTo>
                    <a:pt x="68213" y="4674"/>
                  </a:lnTo>
                  <a:cubicBezTo>
                    <a:pt x="68213" y="4674"/>
                    <a:pt x="48914" y="1"/>
                    <a:pt x="28986" y="1"/>
                  </a:cubicBez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2758025" y="3155000"/>
              <a:ext cx="2126375" cy="1371375"/>
            </a:xfrm>
            <a:custGeom>
              <a:rect b="b" l="l" r="r" t="t"/>
              <a:pathLst>
                <a:path extrusionOk="0" h="54855" w="85055">
                  <a:moveTo>
                    <a:pt x="27387" y="1"/>
                  </a:moveTo>
                  <a:cubicBezTo>
                    <a:pt x="19225" y="1"/>
                    <a:pt x="9920" y="1377"/>
                    <a:pt x="1" y="5317"/>
                  </a:cubicBezTo>
                  <a:lnTo>
                    <a:pt x="30143" y="50647"/>
                  </a:lnTo>
                  <a:cubicBezTo>
                    <a:pt x="30143" y="50647"/>
                    <a:pt x="45395" y="46206"/>
                    <a:pt x="60291" y="46206"/>
                  </a:cubicBezTo>
                  <a:cubicBezTo>
                    <a:pt x="70268" y="46206"/>
                    <a:pt x="80087" y="48199"/>
                    <a:pt x="85054" y="54854"/>
                  </a:cubicBezTo>
                  <a:lnTo>
                    <a:pt x="59117" y="7420"/>
                  </a:lnTo>
                  <a:cubicBezTo>
                    <a:pt x="59117" y="7420"/>
                    <a:pt x="46333" y="1"/>
                    <a:pt x="27387" y="1"/>
                  </a:cubicBezTo>
                  <a:close/>
                </a:path>
              </a:pathLst>
            </a:custGeom>
            <a:solidFill>
              <a:srgbClr val="DED3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2828125" y="2890350"/>
              <a:ext cx="2032900" cy="1577600"/>
            </a:xfrm>
            <a:custGeom>
              <a:rect b="b" l="l" r="r" t="t"/>
              <a:pathLst>
                <a:path extrusionOk="0" h="63104" w="81316">
                  <a:moveTo>
                    <a:pt x="22027" y="0"/>
                  </a:moveTo>
                  <a:cubicBezTo>
                    <a:pt x="15685" y="0"/>
                    <a:pt x="8368" y="1132"/>
                    <a:pt x="0" y="3986"/>
                  </a:cubicBezTo>
                  <a:lnTo>
                    <a:pt x="30843" y="50018"/>
                  </a:lnTo>
                  <a:lnTo>
                    <a:pt x="35751" y="48850"/>
                  </a:lnTo>
                  <a:cubicBezTo>
                    <a:pt x="35751" y="48850"/>
                    <a:pt x="42500" y="44933"/>
                    <a:pt x="51683" y="44933"/>
                  </a:cubicBezTo>
                  <a:cubicBezTo>
                    <a:pt x="60583" y="44933"/>
                    <a:pt x="71770" y="48612"/>
                    <a:pt x="81316" y="63104"/>
                  </a:cubicBezTo>
                  <a:lnTo>
                    <a:pt x="56313" y="16604"/>
                  </a:lnTo>
                  <a:cubicBezTo>
                    <a:pt x="56313" y="16604"/>
                    <a:pt x="46321" y="0"/>
                    <a:pt x="22027" y="0"/>
                  </a:cubicBezTo>
                  <a:close/>
                </a:path>
              </a:pathLst>
            </a:custGeom>
            <a:solidFill>
              <a:srgbClr val="E1DD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4235950" y="2797225"/>
              <a:ext cx="1840125" cy="1705775"/>
            </a:xfrm>
            <a:custGeom>
              <a:rect b="b" l="l" r="r" t="t"/>
              <a:pathLst>
                <a:path extrusionOk="0" h="68231" w="73605">
                  <a:moveTo>
                    <a:pt x="41778" y="0"/>
                  </a:moveTo>
                  <a:cubicBezTo>
                    <a:pt x="40344" y="0"/>
                    <a:pt x="7997" y="224"/>
                    <a:pt x="0" y="20329"/>
                  </a:cubicBezTo>
                  <a:lnTo>
                    <a:pt x="25937" y="68230"/>
                  </a:lnTo>
                  <a:cubicBezTo>
                    <a:pt x="25937" y="68230"/>
                    <a:pt x="41095" y="40349"/>
                    <a:pt x="64879" y="40349"/>
                  </a:cubicBezTo>
                  <a:cubicBezTo>
                    <a:pt x="67672" y="40349"/>
                    <a:pt x="70584" y="40733"/>
                    <a:pt x="73605" y="41592"/>
                  </a:cubicBezTo>
                  <a:lnTo>
                    <a:pt x="41827" y="1"/>
                  </a:lnTo>
                  <a:cubicBezTo>
                    <a:pt x="41827" y="1"/>
                    <a:pt x="41810" y="0"/>
                    <a:pt x="41778" y="0"/>
                  </a:cubicBez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2495125" y="3869575"/>
              <a:ext cx="2839075" cy="1457100"/>
            </a:xfrm>
            <a:custGeom>
              <a:rect b="b" l="l" r="r" t="t"/>
              <a:pathLst>
                <a:path extrusionOk="0" h="58284" w="113563">
                  <a:moveTo>
                    <a:pt x="3506" y="1"/>
                  </a:moveTo>
                  <a:lnTo>
                    <a:pt x="1" y="801"/>
                  </a:lnTo>
                  <a:lnTo>
                    <a:pt x="29911" y="58284"/>
                  </a:lnTo>
                  <a:lnTo>
                    <a:pt x="83186" y="35384"/>
                  </a:lnTo>
                  <a:lnTo>
                    <a:pt x="85289" y="40057"/>
                  </a:lnTo>
                  <a:lnTo>
                    <a:pt x="113563" y="31879"/>
                  </a:lnTo>
                  <a:lnTo>
                    <a:pt x="111856" y="29320"/>
                  </a:lnTo>
                  <a:lnTo>
                    <a:pt x="86467" y="37366"/>
                  </a:lnTo>
                  <a:lnTo>
                    <a:pt x="83186" y="31879"/>
                  </a:lnTo>
                  <a:lnTo>
                    <a:pt x="31972" y="54319"/>
                  </a:lnTo>
                  <a:lnTo>
                    <a:pt x="35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5240700" y="4526350"/>
              <a:ext cx="1355275" cy="111950"/>
            </a:xfrm>
            <a:custGeom>
              <a:rect b="b" l="l" r="r" t="t"/>
              <a:pathLst>
                <a:path extrusionOk="0" h="4478" w="54211">
                  <a:moveTo>
                    <a:pt x="0" y="0"/>
                  </a:moveTo>
                  <a:lnTo>
                    <a:pt x="1196" y="1792"/>
                  </a:lnTo>
                  <a:lnTo>
                    <a:pt x="54211" y="4477"/>
                  </a:lnTo>
                  <a:lnTo>
                    <a:pt x="54211" y="1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4462525" y="3048825"/>
              <a:ext cx="842950" cy="477425"/>
            </a:xfrm>
            <a:custGeom>
              <a:rect b="b" l="l" r="r" t="t"/>
              <a:pathLst>
                <a:path extrusionOk="0" h="19097" w="33718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2"/>
                    <a:pt x="27799" y="879"/>
                  </a:cubicBezTo>
                  <a:cubicBezTo>
                    <a:pt x="25996" y="1258"/>
                    <a:pt x="23862" y="1781"/>
                    <a:pt x="21524" y="2481"/>
                  </a:cubicBezTo>
                  <a:cubicBezTo>
                    <a:pt x="19188" y="3179"/>
                    <a:pt x="16647" y="4065"/>
                    <a:pt x="14066" y="5215"/>
                  </a:cubicBezTo>
                  <a:cubicBezTo>
                    <a:pt x="11483" y="6354"/>
                    <a:pt x="9112" y="7668"/>
                    <a:pt x="7116" y="9109"/>
                  </a:cubicBezTo>
                  <a:cubicBezTo>
                    <a:pt x="5117" y="10540"/>
                    <a:pt x="3499" y="12103"/>
                    <a:pt x="2385" y="13607"/>
                  </a:cubicBezTo>
                  <a:cubicBezTo>
                    <a:pt x="1266" y="15111"/>
                    <a:pt x="653" y="16518"/>
                    <a:pt x="342" y="17510"/>
                  </a:cubicBezTo>
                  <a:cubicBezTo>
                    <a:pt x="66" y="18516"/>
                    <a:pt x="0" y="19086"/>
                    <a:pt x="50" y="19096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5"/>
                    <a:pt x="661" y="17625"/>
                  </a:cubicBezTo>
                  <a:cubicBezTo>
                    <a:pt x="1062" y="16696"/>
                    <a:pt x="1734" y="15387"/>
                    <a:pt x="2873" y="13988"/>
                  </a:cubicBezTo>
                  <a:cubicBezTo>
                    <a:pt x="5126" y="11158"/>
                    <a:pt x="9326" y="8225"/>
                    <a:pt x="14422" y="6014"/>
                  </a:cubicBezTo>
                  <a:cubicBezTo>
                    <a:pt x="19509" y="3757"/>
                    <a:pt x="24403" y="2402"/>
                    <a:pt x="27939" y="1482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4531575" y="3153500"/>
              <a:ext cx="842950" cy="477400"/>
            </a:xfrm>
            <a:custGeom>
              <a:rect b="b" l="l" r="r" t="t"/>
              <a:pathLst>
                <a:path extrusionOk="0" h="19096" w="33718">
                  <a:moveTo>
                    <a:pt x="33503" y="1"/>
                  </a:moveTo>
                  <a:cubicBezTo>
                    <a:pt x="33254" y="1"/>
                    <a:pt x="32774" y="41"/>
                    <a:pt x="32096" y="129"/>
                  </a:cubicBezTo>
                  <a:cubicBezTo>
                    <a:pt x="31074" y="261"/>
                    <a:pt x="29602" y="502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9"/>
                    <a:pt x="16648" y="4064"/>
                    <a:pt x="14066" y="5215"/>
                  </a:cubicBezTo>
                  <a:cubicBezTo>
                    <a:pt x="11483" y="6353"/>
                    <a:pt x="9113" y="7669"/>
                    <a:pt x="7117" y="9108"/>
                  </a:cubicBezTo>
                  <a:cubicBezTo>
                    <a:pt x="5117" y="10540"/>
                    <a:pt x="3500" y="12103"/>
                    <a:pt x="2387" y="13608"/>
                  </a:cubicBezTo>
                  <a:cubicBezTo>
                    <a:pt x="1266" y="15112"/>
                    <a:pt x="653" y="16518"/>
                    <a:pt x="342" y="17510"/>
                  </a:cubicBezTo>
                  <a:cubicBezTo>
                    <a:pt x="66" y="18515"/>
                    <a:pt x="0" y="19086"/>
                    <a:pt x="50" y="19095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4"/>
                    <a:pt x="661" y="17626"/>
                  </a:cubicBezTo>
                  <a:cubicBezTo>
                    <a:pt x="1062" y="16695"/>
                    <a:pt x="1734" y="15387"/>
                    <a:pt x="2873" y="13987"/>
                  </a:cubicBezTo>
                  <a:cubicBezTo>
                    <a:pt x="5126" y="11158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9" y="1"/>
                    <a:pt x="33503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4613200" y="3286900"/>
              <a:ext cx="842925" cy="477400"/>
            </a:xfrm>
            <a:custGeom>
              <a:rect b="b" l="l" r="r" t="t"/>
              <a:pathLst>
                <a:path extrusionOk="0" h="19096" w="33717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1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8"/>
                    <a:pt x="16647" y="4065"/>
                    <a:pt x="14066" y="5215"/>
                  </a:cubicBezTo>
                  <a:cubicBezTo>
                    <a:pt x="11483" y="6353"/>
                    <a:pt x="9112" y="7668"/>
                    <a:pt x="7116" y="9108"/>
                  </a:cubicBezTo>
                  <a:cubicBezTo>
                    <a:pt x="5117" y="10540"/>
                    <a:pt x="3499" y="12103"/>
                    <a:pt x="2385" y="13608"/>
                  </a:cubicBezTo>
                  <a:cubicBezTo>
                    <a:pt x="1266" y="15111"/>
                    <a:pt x="653" y="16518"/>
                    <a:pt x="341" y="17509"/>
                  </a:cubicBezTo>
                  <a:cubicBezTo>
                    <a:pt x="66" y="18515"/>
                    <a:pt x="0" y="19087"/>
                    <a:pt x="50" y="19095"/>
                  </a:cubicBezTo>
                  <a:cubicBezTo>
                    <a:pt x="51" y="19095"/>
                    <a:pt x="52" y="19095"/>
                    <a:pt x="53" y="19095"/>
                  </a:cubicBezTo>
                  <a:cubicBezTo>
                    <a:pt x="123" y="19095"/>
                    <a:pt x="302" y="18553"/>
                    <a:pt x="661" y="17626"/>
                  </a:cubicBezTo>
                  <a:cubicBezTo>
                    <a:pt x="1061" y="16695"/>
                    <a:pt x="1734" y="15387"/>
                    <a:pt x="2873" y="13987"/>
                  </a:cubicBezTo>
                  <a:cubicBezTo>
                    <a:pt x="5126" y="11157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6" y="153"/>
                    <a:pt x="33698" y="32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4710000" y="3411025"/>
              <a:ext cx="842925" cy="477425"/>
            </a:xfrm>
            <a:custGeom>
              <a:rect b="b" l="l" r="r" t="t"/>
              <a:pathLst>
                <a:path extrusionOk="0" h="19097" w="33717">
                  <a:moveTo>
                    <a:pt x="33500" y="0"/>
                  </a:moveTo>
                  <a:cubicBezTo>
                    <a:pt x="33250" y="0"/>
                    <a:pt x="32771" y="41"/>
                    <a:pt x="32095" y="129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6"/>
                    <a:pt x="23861" y="1781"/>
                    <a:pt x="21525" y="2479"/>
                  </a:cubicBezTo>
                  <a:cubicBezTo>
                    <a:pt x="19187" y="3178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8"/>
                  </a:cubicBezTo>
                  <a:cubicBezTo>
                    <a:pt x="5117" y="10539"/>
                    <a:pt x="3499" y="12102"/>
                    <a:pt x="2386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5"/>
                    <a:pt x="1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1" y="17625"/>
                  </a:cubicBezTo>
                  <a:cubicBezTo>
                    <a:pt x="1061" y="16694"/>
                    <a:pt x="1735" y="15386"/>
                    <a:pt x="2873" y="13987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9" y="3756"/>
                    <a:pt x="24402" y="2402"/>
                    <a:pt x="27938" y="1481"/>
                  </a:cubicBezTo>
                  <a:cubicBezTo>
                    <a:pt x="31488" y="578"/>
                    <a:pt x="33716" y="152"/>
                    <a:pt x="33699" y="31"/>
                  </a:cubicBezTo>
                  <a:cubicBezTo>
                    <a:pt x="33696" y="11"/>
                    <a:pt x="33628" y="0"/>
                    <a:pt x="33500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4818875" y="3553700"/>
              <a:ext cx="842925" cy="477400"/>
            </a:xfrm>
            <a:custGeom>
              <a:rect b="b" l="l" r="r" t="t"/>
              <a:pathLst>
                <a:path extrusionOk="0" h="19096" w="33717">
                  <a:moveTo>
                    <a:pt x="33499" y="0"/>
                  </a:moveTo>
                  <a:cubicBezTo>
                    <a:pt x="33250" y="0"/>
                    <a:pt x="32771" y="41"/>
                    <a:pt x="32095" y="128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7"/>
                    <a:pt x="23861" y="1780"/>
                    <a:pt x="21525" y="2479"/>
                  </a:cubicBezTo>
                  <a:cubicBezTo>
                    <a:pt x="19187" y="3179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9"/>
                  </a:cubicBezTo>
                  <a:cubicBezTo>
                    <a:pt x="5117" y="10539"/>
                    <a:pt x="3499" y="12102"/>
                    <a:pt x="2385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4"/>
                    <a:pt x="0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0" y="17625"/>
                  </a:cubicBezTo>
                  <a:cubicBezTo>
                    <a:pt x="1061" y="16695"/>
                    <a:pt x="1734" y="15387"/>
                    <a:pt x="2873" y="13986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8" y="3756"/>
                    <a:pt x="24402" y="2402"/>
                    <a:pt x="27938" y="1482"/>
                  </a:cubicBezTo>
                  <a:cubicBezTo>
                    <a:pt x="31488" y="579"/>
                    <a:pt x="33716" y="152"/>
                    <a:pt x="33698" y="31"/>
                  </a:cubicBezTo>
                  <a:cubicBezTo>
                    <a:pt x="33695" y="11"/>
                    <a:pt x="33627" y="0"/>
                    <a:pt x="3349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3409700" y="3391025"/>
              <a:ext cx="901025" cy="165050"/>
            </a:xfrm>
            <a:custGeom>
              <a:rect b="b" l="l" r="r" t="t"/>
              <a:pathLst>
                <a:path extrusionOk="0" h="6602" w="36041">
                  <a:moveTo>
                    <a:pt x="15454" y="1"/>
                  </a:moveTo>
                  <a:cubicBezTo>
                    <a:pt x="13909" y="1"/>
                    <a:pt x="12426" y="91"/>
                    <a:pt x="11038" y="242"/>
                  </a:cubicBezTo>
                  <a:cubicBezTo>
                    <a:pt x="9911" y="403"/>
                    <a:pt x="8839" y="535"/>
                    <a:pt x="7854" y="772"/>
                  </a:cubicBezTo>
                  <a:cubicBezTo>
                    <a:pt x="7361" y="883"/>
                    <a:pt x="6880" y="966"/>
                    <a:pt x="6428" y="1091"/>
                  </a:cubicBezTo>
                  <a:lnTo>
                    <a:pt x="5131" y="1461"/>
                  </a:lnTo>
                  <a:cubicBezTo>
                    <a:pt x="4299" y="1677"/>
                    <a:pt x="3579" y="1976"/>
                    <a:pt x="2939" y="2206"/>
                  </a:cubicBezTo>
                  <a:cubicBezTo>
                    <a:pt x="2621" y="2327"/>
                    <a:pt x="2322" y="2431"/>
                    <a:pt x="2054" y="2545"/>
                  </a:cubicBezTo>
                  <a:lnTo>
                    <a:pt x="1330" y="2883"/>
                  </a:lnTo>
                  <a:cubicBezTo>
                    <a:pt x="465" y="3293"/>
                    <a:pt x="1" y="3546"/>
                    <a:pt x="26" y="3601"/>
                  </a:cubicBezTo>
                  <a:cubicBezTo>
                    <a:pt x="31" y="3612"/>
                    <a:pt x="46" y="3617"/>
                    <a:pt x="73" y="3617"/>
                  </a:cubicBezTo>
                  <a:cubicBezTo>
                    <a:pt x="392" y="3617"/>
                    <a:pt x="2271" y="2824"/>
                    <a:pt x="5295" y="2058"/>
                  </a:cubicBezTo>
                  <a:lnTo>
                    <a:pt x="6582" y="1748"/>
                  </a:lnTo>
                  <a:cubicBezTo>
                    <a:pt x="7030" y="1642"/>
                    <a:pt x="7506" y="1577"/>
                    <a:pt x="7992" y="1484"/>
                  </a:cubicBezTo>
                  <a:cubicBezTo>
                    <a:pt x="8963" y="1281"/>
                    <a:pt x="10019" y="1179"/>
                    <a:pt x="11124" y="1042"/>
                  </a:cubicBezTo>
                  <a:cubicBezTo>
                    <a:pt x="12393" y="930"/>
                    <a:pt x="13739" y="863"/>
                    <a:pt x="15139" y="863"/>
                  </a:cubicBezTo>
                  <a:cubicBezTo>
                    <a:pt x="16185" y="863"/>
                    <a:pt x="17262" y="901"/>
                    <a:pt x="18359" y="985"/>
                  </a:cubicBezTo>
                  <a:cubicBezTo>
                    <a:pt x="20918" y="1213"/>
                    <a:pt x="23327" y="1676"/>
                    <a:pt x="25481" y="2235"/>
                  </a:cubicBezTo>
                  <a:cubicBezTo>
                    <a:pt x="26549" y="2553"/>
                    <a:pt x="27573" y="2827"/>
                    <a:pt x="28497" y="3188"/>
                  </a:cubicBezTo>
                  <a:cubicBezTo>
                    <a:pt x="28962" y="3360"/>
                    <a:pt x="29420" y="3502"/>
                    <a:pt x="29845" y="3680"/>
                  </a:cubicBezTo>
                  <a:lnTo>
                    <a:pt x="31064" y="4198"/>
                  </a:lnTo>
                  <a:cubicBezTo>
                    <a:pt x="33991" y="5485"/>
                    <a:pt x="35728" y="6601"/>
                    <a:pt x="35978" y="6601"/>
                  </a:cubicBezTo>
                  <a:cubicBezTo>
                    <a:pt x="35992" y="6601"/>
                    <a:pt x="36001" y="6598"/>
                    <a:pt x="36006" y="6590"/>
                  </a:cubicBezTo>
                  <a:cubicBezTo>
                    <a:pt x="36040" y="6539"/>
                    <a:pt x="35624" y="6214"/>
                    <a:pt x="34836" y="5665"/>
                  </a:cubicBezTo>
                  <a:lnTo>
                    <a:pt x="34179" y="5213"/>
                  </a:lnTo>
                  <a:cubicBezTo>
                    <a:pt x="33933" y="5057"/>
                    <a:pt x="33655" y="4905"/>
                    <a:pt x="33361" y="4733"/>
                  </a:cubicBezTo>
                  <a:cubicBezTo>
                    <a:pt x="32768" y="4400"/>
                    <a:pt x="32107" y="3986"/>
                    <a:pt x="31322" y="3637"/>
                  </a:cubicBezTo>
                  <a:lnTo>
                    <a:pt x="30104" y="3057"/>
                  </a:lnTo>
                  <a:cubicBezTo>
                    <a:pt x="29680" y="2860"/>
                    <a:pt x="29218" y="2698"/>
                    <a:pt x="28750" y="2508"/>
                  </a:cubicBezTo>
                  <a:cubicBezTo>
                    <a:pt x="27818" y="2111"/>
                    <a:pt x="26782" y="1805"/>
                    <a:pt x="25698" y="1460"/>
                  </a:cubicBezTo>
                  <a:cubicBezTo>
                    <a:pt x="23509" y="844"/>
                    <a:pt x="21048" y="346"/>
                    <a:pt x="18430" y="115"/>
                  </a:cubicBezTo>
                  <a:cubicBezTo>
                    <a:pt x="17419" y="36"/>
                    <a:pt x="16424" y="1"/>
                    <a:pt x="1545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3488250" y="3503125"/>
              <a:ext cx="860850" cy="144675"/>
            </a:xfrm>
            <a:custGeom>
              <a:rect b="b" l="l" r="r" t="t"/>
              <a:pathLst>
                <a:path extrusionOk="0" h="5787" w="34434">
                  <a:moveTo>
                    <a:pt x="13847" y="1"/>
                  </a:moveTo>
                  <a:cubicBezTo>
                    <a:pt x="10245" y="1"/>
                    <a:pt x="7027" y="623"/>
                    <a:pt x="4689" y="1487"/>
                  </a:cubicBezTo>
                  <a:cubicBezTo>
                    <a:pt x="3143" y="2045"/>
                    <a:pt x="1954" y="2644"/>
                    <a:pt x="1175" y="3124"/>
                  </a:cubicBezTo>
                  <a:cubicBezTo>
                    <a:pt x="394" y="3601"/>
                    <a:pt x="1" y="3921"/>
                    <a:pt x="29" y="3966"/>
                  </a:cubicBezTo>
                  <a:cubicBezTo>
                    <a:pt x="34" y="3974"/>
                    <a:pt x="44" y="3978"/>
                    <a:pt x="59" y="3978"/>
                  </a:cubicBezTo>
                  <a:cubicBezTo>
                    <a:pt x="310" y="3978"/>
                    <a:pt x="1992" y="2956"/>
                    <a:pt x="4882" y="2076"/>
                  </a:cubicBezTo>
                  <a:cubicBezTo>
                    <a:pt x="7128" y="1368"/>
                    <a:pt x="10139" y="857"/>
                    <a:pt x="13514" y="857"/>
                  </a:cubicBezTo>
                  <a:cubicBezTo>
                    <a:pt x="14721" y="857"/>
                    <a:pt x="15975" y="922"/>
                    <a:pt x="17256" y="1067"/>
                  </a:cubicBezTo>
                  <a:cubicBezTo>
                    <a:pt x="22124" y="1617"/>
                    <a:pt x="26389" y="2998"/>
                    <a:pt x="29430" y="4062"/>
                  </a:cubicBezTo>
                  <a:cubicBezTo>
                    <a:pt x="32259" y="5066"/>
                    <a:pt x="34067" y="5786"/>
                    <a:pt x="34352" y="5786"/>
                  </a:cubicBezTo>
                  <a:cubicBezTo>
                    <a:pt x="34373" y="5786"/>
                    <a:pt x="34386" y="5782"/>
                    <a:pt x="34390" y="5773"/>
                  </a:cubicBezTo>
                  <a:cubicBezTo>
                    <a:pt x="34434" y="5674"/>
                    <a:pt x="32661" y="4721"/>
                    <a:pt x="29649" y="3484"/>
                  </a:cubicBezTo>
                  <a:cubicBezTo>
                    <a:pt x="26643" y="2265"/>
                    <a:pt x="22338" y="761"/>
                    <a:pt x="17352" y="198"/>
                  </a:cubicBezTo>
                  <a:cubicBezTo>
                    <a:pt x="16156" y="62"/>
                    <a:pt x="14982" y="1"/>
                    <a:pt x="13847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3582425" y="3634025"/>
              <a:ext cx="834900" cy="139050"/>
            </a:xfrm>
            <a:custGeom>
              <a:rect b="b" l="l" r="r" t="t"/>
              <a:pathLst>
                <a:path extrusionOk="0" h="5562" w="33396">
                  <a:moveTo>
                    <a:pt x="16092" y="1"/>
                  </a:moveTo>
                  <a:cubicBezTo>
                    <a:pt x="11462" y="1"/>
                    <a:pt x="7357" y="1083"/>
                    <a:pt x="4556" y="2250"/>
                  </a:cubicBezTo>
                  <a:cubicBezTo>
                    <a:pt x="3073" y="2859"/>
                    <a:pt x="1924" y="3463"/>
                    <a:pt x="1159" y="3926"/>
                  </a:cubicBezTo>
                  <a:cubicBezTo>
                    <a:pt x="394" y="4388"/>
                    <a:pt x="0" y="4689"/>
                    <a:pt x="29" y="4738"/>
                  </a:cubicBezTo>
                  <a:cubicBezTo>
                    <a:pt x="33" y="4746"/>
                    <a:pt x="43" y="4750"/>
                    <a:pt x="59" y="4750"/>
                  </a:cubicBezTo>
                  <a:cubicBezTo>
                    <a:pt x="311" y="4750"/>
                    <a:pt x="1987" y="3817"/>
                    <a:pt x="4775" y="2827"/>
                  </a:cubicBezTo>
                  <a:cubicBezTo>
                    <a:pt x="7566" y="1827"/>
                    <a:pt x="11553" y="874"/>
                    <a:pt x="16028" y="874"/>
                  </a:cubicBezTo>
                  <a:cubicBezTo>
                    <a:pt x="16284" y="874"/>
                    <a:pt x="16542" y="877"/>
                    <a:pt x="16802" y="884"/>
                  </a:cubicBezTo>
                  <a:cubicBezTo>
                    <a:pt x="21590" y="999"/>
                    <a:pt x="25823" y="2212"/>
                    <a:pt x="28718" y="3412"/>
                  </a:cubicBezTo>
                  <a:cubicBezTo>
                    <a:pt x="31472" y="4543"/>
                    <a:pt x="33103" y="5562"/>
                    <a:pt x="33338" y="5562"/>
                  </a:cubicBezTo>
                  <a:cubicBezTo>
                    <a:pt x="33352" y="5562"/>
                    <a:pt x="33361" y="5559"/>
                    <a:pt x="33365" y="5552"/>
                  </a:cubicBezTo>
                  <a:cubicBezTo>
                    <a:pt x="33396" y="5505"/>
                    <a:pt x="33016" y="5188"/>
                    <a:pt x="32275" y="4686"/>
                  </a:cubicBezTo>
                  <a:cubicBezTo>
                    <a:pt x="31535" y="4185"/>
                    <a:pt x="30415" y="3528"/>
                    <a:pt x="28965" y="2846"/>
                  </a:cubicBezTo>
                  <a:cubicBezTo>
                    <a:pt x="26081" y="1477"/>
                    <a:pt x="21750" y="128"/>
                    <a:pt x="16823" y="10"/>
                  </a:cubicBezTo>
                  <a:cubicBezTo>
                    <a:pt x="16578" y="4"/>
                    <a:pt x="16334" y="1"/>
                    <a:pt x="16092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3329425" y="3244275"/>
              <a:ext cx="869925" cy="170050"/>
            </a:xfrm>
            <a:custGeom>
              <a:rect b="b" l="l" r="r" t="t"/>
              <a:pathLst>
                <a:path extrusionOk="0" h="6802" w="34797">
                  <a:moveTo>
                    <a:pt x="16833" y="0"/>
                  </a:moveTo>
                  <a:cubicBezTo>
                    <a:pt x="14647" y="0"/>
                    <a:pt x="12574" y="280"/>
                    <a:pt x="10704" y="646"/>
                  </a:cubicBezTo>
                  <a:cubicBezTo>
                    <a:pt x="8538" y="1087"/>
                    <a:pt x="6632" y="1640"/>
                    <a:pt x="5051" y="2147"/>
                  </a:cubicBezTo>
                  <a:cubicBezTo>
                    <a:pt x="1894" y="3180"/>
                    <a:pt x="0" y="3965"/>
                    <a:pt x="35" y="4070"/>
                  </a:cubicBezTo>
                  <a:cubicBezTo>
                    <a:pt x="38" y="4081"/>
                    <a:pt x="58" y="4086"/>
                    <a:pt x="93" y="4086"/>
                  </a:cubicBezTo>
                  <a:cubicBezTo>
                    <a:pt x="443" y="4086"/>
                    <a:pt x="2334" y="3536"/>
                    <a:pt x="5227" y="2740"/>
                  </a:cubicBezTo>
                  <a:cubicBezTo>
                    <a:pt x="8178" y="1966"/>
                    <a:pt x="12241" y="876"/>
                    <a:pt x="16804" y="876"/>
                  </a:cubicBezTo>
                  <a:cubicBezTo>
                    <a:pt x="17147" y="876"/>
                    <a:pt x="17493" y="882"/>
                    <a:pt x="17842" y="895"/>
                  </a:cubicBezTo>
                  <a:cubicBezTo>
                    <a:pt x="20323" y="984"/>
                    <a:pt x="22655" y="1478"/>
                    <a:pt x="24709" y="2135"/>
                  </a:cubicBezTo>
                  <a:cubicBezTo>
                    <a:pt x="26769" y="2785"/>
                    <a:pt x="28554" y="3593"/>
                    <a:pt x="30029" y="4314"/>
                  </a:cubicBezTo>
                  <a:cubicBezTo>
                    <a:pt x="32823" y="5713"/>
                    <a:pt x="34513" y="6802"/>
                    <a:pt x="34742" y="6802"/>
                  </a:cubicBezTo>
                  <a:cubicBezTo>
                    <a:pt x="34754" y="6802"/>
                    <a:pt x="34762" y="6799"/>
                    <a:pt x="34766" y="6793"/>
                  </a:cubicBezTo>
                  <a:cubicBezTo>
                    <a:pt x="34797" y="6745"/>
                    <a:pt x="34406" y="6407"/>
                    <a:pt x="33651" y="5865"/>
                  </a:cubicBezTo>
                  <a:cubicBezTo>
                    <a:pt x="32895" y="5323"/>
                    <a:pt x="31774" y="4576"/>
                    <a:pt x="30315" y="3767"/>
                  </a:cubicBezTo>
                  <a:cubicBezTo>
                    <a:pt x="28856" y="2964"/>
                    <a:pt x="27063" y="2081"/>
                    <a:pt x="24960" y="1370"/>
                  </a:cubicBezTo>
                  <a:cubicBezTo>
                    <a:pt x="22866" y="653"/>
                    <a:pt x="20449" y="113"/>
                    <a:pt x="17876" y="22"/>
                  </a:cubicBezTo>
                  <a:cubicBezTo>
                    <a:pt x="17526" y="7"/>
                    <a:pt x="17178" y="0"/>
                    <a:pt x="16833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1"/>
            <p:cNvSpPr/>
            <p:nvPr/>
          </p:nvSpPr>
          <p:spPr>
            <a:xfrm>
              <a:off x="3236825" y="3093175"/>
              <a:ext cx="862450" cy="166775"/>
            </a:xfrm>
            <a:custGeom>
              <a:rect b="b" l="l" r="r" t="t"/>
              <a:pathLst>
                <a:path extrusionOk="0" h="6671" w="34498">
                  <a:moveTo>
                    <a:pt x="11997" y="0"/>
                  </a:moveTo>
                  <a:cubicBezTo>
                    <a:pt x="11581" y="0"/>
                    <a:pt x="11173" y="6"/>
                    <a:pt x="10773" y="16"/>
                  </a:cubicBezTo>
                  <a:cubicBezTo>
                    <a:pt x="9695" y="74"/>
                    <a:pt x="8670" y="114"/>
                    <a:pt x="7719" y="240"/>
                  </a:cubicBezTo>
                  <a:cubicBezTo>
                    <a:pt x="7243" y="297"/>
                    <a:pt x="6782" y="334"/>
                    <a:pt x="6343" y="405"/>
                  </a:cubicBezTo>
                  <a:lnTo>
                    <a:pt x="5081" y="618"/>
                  </a:lnTo>
                  <a:cubicBezTo>
                    <a:pt x="4276" y="737"/>
                    <a:pt x="3562" y="928"/>
                    <a:pt x="2934" y="1073"/>
                  </a:cubicBezTo>
                  <a:cubicBezTo>
                    <a:pt x="2393" y="1192"/>
                    <a:pt x="1860" y="1339"/>
                    <a:pt x="1336" y="1513"/>
                  </a:cubicBezTo>
                  <a:cubicBezTo>
                    <a:pt x="469" y="1789"/>
                    <a:pt x="1" y="1968"/>
                    <a:pt x="17" y="2026"/>
                  </a:cubicBezTo>
                  <a:cubicBezTo>
                    <a:pt x="22" y="2044"/>
                    <a:pt x="53" y="2052"/>
                    <a:pt x="109" y="2052"/>
                  </a:cubicBezTo>
                  <a:cubicBezTo>
                    <a:pt x="530" y="2052"/>
                    <a:pt x="2367" y="1603"/>
                    <a:pt x="5176" y="1228"/>
                  </a:cubicBezTo>
                  <a:lnTo>
                    <a:pt x="6426" y="1074"/>
                  </a:lnTo>
                  <a:cubicBezTo>
                    <a:pt x="6860" y="1022"/>
                    <a:pt x="7316" y="1003"/>
                    <a:pt x="7785" y="963"/>
                  </a:cubicBezTo>
                  <a:cubicBezTo>
                    <a:pt x="8725" y="868"/>
                    <a:pt x="9731" y="857"/>
                    <a:pt x="10791" y="822"/>
                  </a:cubicBezTo>
                  <a:cubicBezTo>
                    <a:pt x="10884" y="821"/>
                    <a:pt x="10979" y="821"/>
                    <a:pt x="11073" y="821"/>
                  </a:cubicBezTo>
                  <a:cubicBezTo>
                    <a:pt x="13115" y="821"/>
                    <a:pt x="15344" y="933"/>
                    <a:pt x="17661" y="1233"/>
                  </a:cubicBezTo>
                  <a:cubicBezTo>
                    <a:pt x="20081" y="1570"/>
                    <a:pt x="22355" y="2081"/>
                    <a:pt x="24395" y="2650"/>
                  </a:cubicBezTo>
                  <a:cubicBezTo>
                    <a:pt x="25406" y="2965"/>
                    <a:pt x="26375" y="3241"/>
                    <a:pt x="27255" y="3580"/>
                  </a:cubicBezTo>
                  <a:cubicBezTo>
                    <a:pt x="27698" y="3743"/>
                    <a:pt x="28132" y="3883"/>
                    <a:pt x="28537" y="4047"/>
                  </a:cubicBezTo>
                  <a:lnTo>
                    <a:pt x="29701" y="4527"/>
                  </a:lnTo>
                  <a:cubicBezTo>
                    <a:pt x="32488" y="5704"/>
                    <a:pt x="34184" y="6670"/>
                    <a:pt x="34436" y="6670"/>
                  </a:cubicBezTo>
                  <a:cubicBezTo>
                    <a:pt x="34451" y="6670"/>
                    <a:pt x="34461" y="6666"/>
                    <a:pt x="34466" y="6659"/>
                  </a:cubicBezTo>
                  <a:cubicBezTo>
                    <a:pt x="34498" y="6607"/>
                    <a:pt x="34092" y="6310"/>
                    <a:pt x="33331" y="5816"/>
                  </a:cubicBezTo>
                  <a:cubicBezTo>
                    <a:pt x="32871" y="5509"/>
                    <a:pt x="32396" y="5226"/>
                    <a:pt x="31907" y="4969"/>
                  </a:cubicBezTo>
                  <a:cubicBezTo>
                    <a:pt x="31337" y="4663"/>
                    <a:pt x="30699" y="4291"/>
                    <a:pt x="29955" y="3962"/>
                  </a:cubicBezTo>
                  <a:lnTo>
                    <a:pt x="28795" y="3425"/>
                  </a:lnTo>
                  <a:cubicBezTo>
                    <a:pt x="28390" y="3240"/>
                    <a:pt x="27954" y="3082"/>
                    <a:pt x="27510" y="2902"/>
                  </a:cubicBezTo>
                  <a:cubicBezTo>
                    <a:pt x="26627" y="2528"/>
                    <a:pt x="25649" y="2220"/>
                    <a:pt x="24625" y="1879"/>
                  </a:cubicBezTo>
                  <a:cubicBezTo>
                    <a:pt x="22561" y="1256"/>
                    <a:pt x="20246" y="710"/>
                    <a:pt x="17778" y="367"/>
                  </a:cubicBezTo>
                  <a:cubicBezTo>
                    <a:pt x="15765" y="106"/>
                    <a:pt x="13815" y="0"/>
                    <a:pt x="11997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4387100" y="2966100"/>
              <a:ext cx="834725" cy="406250"/>
            </a:xfrm>
            <a:custGeom>
              <a:rect b="b" l="l" r="r" t="t"/>
              <a:pathLst>
                <a:path extrusionOk="0" h="16250" w="33389">
                  <a:moveTo>
                    <a:pt x="32979" y="0"/>
                  </a:moveTo>
                  <a:cubicBezTo>
                    <a:pt x="32725" y="0"/>
                    <a:pt x="32353" y="15"/>
                    <a:pt x="31874" y="42"/>
                  </a:cubicBezTo>
                  <a:cubicBezTo>
                    <a:pt x="31393" y="65"/>
                    <a:pt x="30805" y="110"/>
                    <a:pt x="30127" y="205"/>
                  </a:cubicBezTo>
                  <a:cubicBezTo>
                    <a:pt x="29450" y="295"/>
                    <a:pt x="28672" y="373"/>
                    <a:pt x="27828" y="545"/>
                  </a:cubicBezTo>
                  <a:lnTo>
                    <a:pt x="26497" y="792"/>
                  </a:lnTo>
                  <a:cubicBezTo>
                    <a:pt x="26035" y="882"/>
                    <a:pt x="25561" y="1008"/>
                    <a:pt x="25067" y="1122"/>
                  </a:cubicBezTo>
                  <a:cubicBezTo>
                    <a:pt x="24074" y="1339"/>
                    <a:pt x="23038" y="1658"/>
                    <a:pt x="21943" y="1979"/>
                  </a:cubicBezTo>
                  <a:cubicBezTo>
                    <a:pt x="19769" y="2674"/>
                    <a:pt x="17419" y="3572"/>
                    <a:pt x="15043" y="4715"/>
                  </a:cubicBezTo>
                  <a:cubicBezTo>
                    <a:pt x="12675" y="5878"/>
                    <a:pt x="10516" y="7171"/>
                    <a:pt x="8626" y="8451"/>
                  </a:cubicBezTo>
                  <a:cubicBezTo>
                    <a:pt x="7697" y="9114"/>
                    <a:pt x="6805" y="9732"/>
                    <a:pt x="6023" y="10378"/>
                  </a:cubicBezTo>
                  <a:cubicBezTo>
                    <a:pt x="5628" y="10697"/>
                    <a:pt x="5235" y="10990"/>
                    <a:pt x="4879" y="11300"/>
                  </a:cubicBezTo>
                  <a:lnTo>
                    <a:pt x="3863" y="12193"/>
                  </a:lnTo>
                  <a:cubicBezTo>
                    <a:pt x="3206" y="12750"/>
                    <a:pt x="2664" y="13313"/>
                    <a:pt x="2174" y="13791"/>
                  </a:cubicBezTo>
                  <a:cubicBezTo>
                    <a:pt x="1681" y="14264"/>
                    <a:pt x="1284" y="14700"/>
                    <a:pt x="968" y="15064"/>
                  </a:cubicBezTo>
                  <a:cubicBezTo>
                    <a:pt x="331" y="15786"/>
                    <a:pt x="0" y="16204"/>
                    <a:pt x="44" y="16245"/>
                  </a:cubicBezTo>
                  <a:cubicBezTo>
                    <a:pt x="48" y="16248"/>
                    <a:pt x="52" y="16250"/>
                    <a:pt x="59" y="16250"/>
                  </a:cubicBezTo>
                  <a:cubicBezTo>
                    <a:pt x="248" y="16250"/>
                    <a:pt x="1715" y="14755"/>
                    <a:pt x="4265" y="12662"/>
                  </a:cubicBezTo>
                  <a:lnTo>
                    <a:pt x="5304" y="11823"/>
                  </a:lnTo>
                  <a:cubicBezTo>
                    <a:pt x="5667" y="11532"/>
                    <a:pt x="6064" y="11256"/>
                    <a:pt x="6463" y="10954"/>
                  </a:cubicBezTo>
                  <a:cubicBezTo>
                    <a:pt x="7254" y="10341"/>
                    <a:pt x="8148" y="9754"/>
                    <a:pt x="9075" y="9119"/>
                  </a:cubicBezTo>
                  <a:cubicBezTo>
                    <a:pt x="10961" y="7896"/>
                    <a:pt x="13096" y="6645"/>
                    <a:pt x="15425" y="5500"/>
                  </a:cubicBezTo>
                  <a:cubicBezTo>
                    <a:pt x="17762" y="4377"/>
                    <a:pt x="20063" y="3471"/>
                    <a:pt x="22191" y="2744"/>
                  </a:cubicBezTo>
                  <a:cubicBezTo>
                    <a:pt x="23263" y="2407"/>
                    <a:pt x="24277" y="2067"/>
                    <a:pt x="25247" y="1824"/>
                  </a:cubicBezTo>
                  <a:cubicBezTo>
                    <a:pt x="25731" y="1696"/>
                    <a:pt x="26193" y="1554"/>
                    <a:pt x="26647" y="1449"/>
                  </a:cubicBezTo>
                  <a:lnTo>
                    <a:pt x="27949" y="1150"/>
                  </a:lnTo>
                  <a:cubicBezTo>
                    <a:pt x="31277" y="416"/>
                    <a:pt x="33389" y="193"/>
                    <a:pt x="33373" y="45"/>
                  </a:cubicBezTo>
                  <a:cubicBezTo>
                    <a:pt x="33371" y="15"/>
                    <a:pt x="33235" y="0"/>
                    <a:pt x="3297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9" name="Google Shape;249;p11"/>
          <p:cNvGrpSpPr/>
          <p:nvPr/>
        </p:nvGrpSpPr>
        <p:grpSpPr>
          <a:xfrm>
            <a:off x="6521012" y="1898823"/>
            <a:ext cx="1759385" cy="2686780"/>
            <a:chOff x="8825925" y="1273225"/>
            <a:chExt cx="900275" cy="1018325"/>
          </a:xfrm>
        </p:grpSpPr>
        <p:sp>
          <p:nvSpPr>
            <p:cNvPr id="250" name="Google Shape;250;p11"/>
            <p:cNvSpPr/>
            <p:nvPr/>
          </p:nvSpPr>
          <p:spPr>
            <a:xfrm>
              <a:off x="8920225" y="1557350"/>
              <a:ext cx="32750" cy="734200"/>
            </a:xfrm>
            <a:custGeom>
              <a:rect b="b" l="l" r="r" t="t"/>
              <a:pathLst>
                <a:path extrusionOk="0" h="29368" w="1310">
                  <a:moveTo>
                    <a:pt x="0" y="0"/>
                  </a:moveTo>
                  <a:lnTo>
                    <a:pt x="0" y="29368"/>
                  </a:lnTo>
                  <a:lnTo>
                    <a:pt x="1310" y="29368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8952950" y="1559450"/>
              <a:ext cx="32750" cy="732100"/>
            </a:xfrm>
            <a:custGeom>
              <a:rect b="b" l="l" r="r" t="t"/>
              <a:pathLst>
                <a:path extrusionOk="0" h="29284" w="1310">
                  <a:moveTo>
                    <a:pt x="1" y="1"/>
                  </a:moveTo>
                  <a:lnTo>
                    <a:pt x="1" y="29284"/>
                  </a:lnTo>
                  <a:lnTo>
                    <a:pt x="1310" y="29284"/>
                  </a:lnTo>
                  <a:lnTo>
                    <a:pt x="131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9549750" y="1557350"/>
              <a:ext cx="32775" cy="734200"/>
            </a:xfrm>
            <a:custGeom>
              <a:rect b="b" l="l" r="r" t="t"/>
              <a:pathLst>
                <a:path extrusionOk="0" h="29368" w="1311">
                  <a:moveTo>
                    <a:pt x="1" y="0"/>
                  </a:moveTo>
                  <a:lnTo>
                    <a:pt x="1" y="29368"/>
                  </a:lnTo>
                  <a:lnTo>
                    <a:pt x="1310" y="29368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1"/>
            <p:cNvSpPr/>
            <p:nvPr/>
          </p:nvSpPr>
          <p:spPr>
            <a:xfrm>
              <a:off x="9582500" y="1559450"/>
              <a:ext cx="32750" cy="732100"/>
            </a:xfrm>
            <a:custGeom>
              <a:rect b="b" l="l" r="r" t="t"/>
              <a:pathLst>
                <a:path extrusionOk="0" h="29284" w="1310">
                  <a:moveTo>
                    <a:pt x="0" y="1"/>
                  </a:moveTo>
                  <a:lnTo>
                    <a:pt x="0" y="29284"/>
                  </a:lnTo>
                  <a:lnTo>
                    <a:pt x="1309" y="29284"/>
                  </a:lnTo>
                  <a:lnTo>
                    <a:pt x="130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1"/>
            <p:cNvSpPr/>
            <p:nvPr/>
          </p:nvSpPr>
          <p:spPr>
            <a:xfrm>
              <a:off x="8825925" y="1511950"/>
              <a:ext cx="900275" cy="64100"/>
            </a:xfrm>
            <a:custGeom>
              <a:rect b="b" l="l" r="r" t="t"/>
              <a:pathLst>
                <a:path extrusionOk="0" h="2564" w="36011">
                  <a:moveTo>
                    <a:pt x="1" y="0"/>
                  </a:moveTo>
                  <a:lnTo>
                    <a:pt x="1" y="2564"/>
                  </a:lnTo>
                  <a:lnTo>
                    <a:pt x="36010" y="2564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8952500" y="1456200"/>
              <a:ext cx="240325" cy="58350"/>
            </a:xfrm>
            <a:custGeom>
              <a:rect b="b" l="l" r="r" t="t"/>
              <a:pathLst>
                <a:path extrusionOk="0" h="2334" w="9613">
                  <a:moveTo>
                    <a:pt x="1" y="0"/>
                  </a:moveTo>
                  <a:lnTo>
                    <a:pt x="208" y="2334"/>
                  </a:lnTo>
                  <a:lnTo>
                    <a:pt x="9613" y="2334"/>
                  </a:lnTo>
                  <a:lnTo>
                    <a:pt x="9613" y="7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1"/>
            <p:cNvSpPr/>
            <p:nvPr/>
          </p:nvSpPr>
          <p:spPr>
            <a:xfrm>
              <a:off x="8965925" y="1423250"/>
              <a:ext cx="223375" cy="50075"/>
            </a:xfrm>
            <a:custGeom>
              <a:rect b="b" l="l" r="r" t="t"/>
              <a:pathLst>
                <a:path extrusionOk="0" h="2003" w="8935">
                  <a:moveTo>
                    <a:pt x="0" y="0"/>
                  </a:moveTo>
                  <a:lnTo>
                    <a:pt x="0" y="1358"/>
                  </a:lnTo>
                  <a:lnTo>
                    <a:pt x="8758" y="2002"/>
                  </a:lnTo>
                  <a:lnTo>
                    <a:pt x="89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8943900" y="1391975"/>
              <a:ext cx="225175" cy="31300"/>
            </a:xfrm>
            <a:custGeom>
              <a:rect b="b" l="l" r="r" t="t"/>
              <a:pathLst>
                <a:path extrusionOk="0" h="1252" w="9007">
                  <a:moveTo>
                    <a:pt x="0" y="1"/>
                  </a:moveTo>
                  <a:lnTo>
                    <a:pt x="183" y="1251"/>
                  </a:lnTo>
                  <a:lnTo>
                    <a:pt x="9007" y="1251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8965925" y="1423250"/>
              <a:ext cx="215625" cy="7325"/>
            </a:xfrm>
            <a:custGeom>
              <a:rect b="b" l="l" r="r" t="t"/>
              <a:pathLst>
                <a:path extrusionOk="0" h="293" w="8625">
                  <a:moveTo>
                    <a:pt x="0" y="0"/>
                  </a:moveTo>
                  <a:lnTo>
                    <a:pt x="0" y="292"/>
                  </a:lnTo>
                  <a:lnTo>
                    <a:pt x="8625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1"/>
            <p:cNvSpPr/>
            <p:nvPr/>
          </p:nvSpPr>
          <p:spPr>
            <a:xfrm>
              <a:off x="8965925" y="1457200"/>
              <a:ext cx="219650" cy="16125"/>
            </a:xfrm>
            <a:custGeom>
              <a:rect b="b" l="l" r="r" t="t"/>
              <a:pathLst>
                <a:path extrusionOk="0" h="645" w="8786">
                  <a:moveTo>
                    <a:pt x="0" y="0"/>
                  </a:moveTo>
                  <a:lnTo>
                    <a:pt x="8758" y="644"/>
                  </a:lnTo>
                  <a:lnTo>
                    <a:pt x="8786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1"/>
            <p:cNvSpPr/>
            <p:nvPr/>
          </p:nvSpPr>
          <p:spPr>
            <a:xfrm>
              <a:off x="9086250" y="1439200"/>
              <a:ext cx="95300" cy="4850"/>
            </a:xfrm>
            <a:custGeom>
              <a:rect b="b" l="l" r="r" t="t"/>
              <a:pathLst>
                <a:path extrusionOk="0" h="194" w="3812">
                  <a:moveTo>
                    <a:pt x="1515" y="1"/>
                  </a:moveTo>
                  <a:lnTo>
                    <a:pt x="0" y="194"/>
                  </a:lnTo>
                  <a:lnTo>
                    <a:pt x="3812" y="194"/>
                  </a:lnTo>
                  <a:lnTo>
                    <a:pt x="1515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1"/>
            <p:cNvSpPr/>
            <p:nvPr/>
          </p:nvSpPr>
          <p:spPr>
            <a:xfrm>
              <a:off x="8955550" y="1490350"/>
              <a:ext cx="71500" cy="5050"/>
            </a:xfrm>
            <a:custGeom>
              <a:rect b="b" l="l" r="r" t="t"/>
              <a:pathLst>
                <a:path extrusionOk="0" h="202" w="2860">
                  <a:moveTo>
                    <a:pt x="1" y="0"/>
                  </a:moveTo>
                  <a:lnTo>
                    <a:pt x="19" y="201"/>
                  </a:lnTo>
                  <a:lnTo>
                    <a:pt x="2859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9022075" y="1403050"/>
              <a:ext cx="147150" cy="4575"/>
            </a:xfrm>
            <a:custGeom>
              <a:rect b="b" l="l" r="r" t="t"/>
              <a:pathLst>
                <a:path extrusionOk="0" h="183" w="5886">
                  <a:moveTo>
                    <a:pt x="5880" y="1"/>
                  </a:moveTo>
                  <a:lnTo>
                    <a:pt x="1" y="183"/>
                  </a:lnTo>
                  <a:cubicBezTo>
                    <a:pt x="1" y="183"/>
                    <a:pt x="5886" y="140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8940500" y="1481750"/>
              <a:ext cx="50850" cy="8625"/>
            </a:xfrm>
            <a:custGeom>
              <a:rect b="b" l="l" r="r" t="t"/>
              <a:pathLst>
                <a:path extrusionOk="0" h="345" w="2034">
                  <a:moveTo>
                    <a:pt x="1588" y="0"/>
                  </a:moveTo>
                  <a:lnTo>
                    <a:pt x="1" y="146"/>
                  </a:lnTo>
                  <a:lnTo>
                    <a:pt x="1" y="344"/>
                  </a:lnTo>
                  <a:lnTo>
                    <a:pt x="2033" y="17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1"/>
            <p:cNvSpPr/>
            <p:nvPr/>
          </p:nvSpPr>
          <p:spPr>
            <a:xfrm>
              <a:off x="9130750" y="1405300"/>
              <a:ext cx="50800" cy="8650"/>
            </a:xfrm>
            <a:custGeom>
              <a:rect b="b" l="l" r="r" t="t"/>
              <a:pathLst>
                <a:path extrusionOk="0" h="346" w="2032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1"/>
            <p:cNvSpPr/>
            <p:nvPr/>
          </p:nvSpPr>
          <p:spPr>
            <a:xfrm>
              <a:off x="8952500" y="1337450"/>
              <a:ext cx="240325" cy="58375"/>
            </a:xfrm>
            <a:custGeom>
              <a:rect b="b" l="l" r="r" t="t"/>
              <a:pathLst>
                <a:path extrusionOk="0" h="2335" w="9613">
                  <a:moveTo>
                    <a:pt x="1" y="1"/>
                  </a:moveTo>
                  <a:lnTo>
                    <a:pt x="208" y="2335"/>
                  </a:lnTo>
                  <a:lnTo>
                    <a:pt x="9613" y="2335"/>
                  </a:lnTo>
                  <a:lnTo>
                    <a:pt x="9613" y="7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1"/>
            <p:cNvSpPr/>
            <p:nvPr/>
          </p:nvSpPr>
          <p:spPr>
            <a:xfrm>
              <a:off x="8965925" y="1304475"/>
              <a:ext cx="223375" cy="50100"/>
            </a:xfrm>
            <a:custGeom>
              <a:rect b="b" l="l" r="r" t="t"/>
              <a:pathLst>
                <a:path extrusionOk="0" h="2004" w="8935">
                  <a:moveTo>
                    <a:pt x="0" y="0"/>
                  </a:moveTo>
                  <a:lnTo>
                    <a:pt x="0" y="1360"/>
                  </a:lnTo>
                  <a:lnTo>
                    <a:pt x="8758" y="2004"/>
                  </a:lnTo>
                  <a:lnTo>
                    <a:pt x="89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1"/>
            <p:cNvSpPr/>
            <p:nvPr/>
          </p:nvSpPr>
          <p:spPr>
            <a:xfrm>
              <a:off x="8943900" y="1273225"/>
              <a:ext cx="225175" cy="31275"/>
            </a:xfrm>
            <a:custGeom>
              <a:rect b="b" l="l" r="r" t="t"/>
              <a:pathLst>
                <a:path extrusionOk="0" h="1251" w="9007">
                  <a:moveTo>
                    <a:pt x="0" y="1"/>
                  </a:moveTo>
                  <a:lnTo>
                    <a:pt x="183" y="1250"/>
                  </a:lnTo>
                  <a:lnTo>
                    <a:pt x="9007" y="1250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8965925" y="1304475"/>
              <a:ext cx="215625" cy="7350"/>
            </a:xfrm>
            <a:custGeom>
              <a:rect b="b" l="l" r="r" t="t"/>
              <a:pathLst>
                <a:path extrusionOk="0" h="294" w="8625">
                  <a:moveTo>
                    <a:pt x="0" y="0"/>
                  </a:moveTo>
                  <a:lnTo>
                    <a:pt x="0" y="293"/>
                  </a:lnTo>
                  <a:lnTo>
                    <a:pt x="8625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8965925" y="1338450"/>
              <a:ext cx="219650" cy="16125"/>
            </a:xfrm>
            <a:custGeom>
              <a:rect b="b" l="l" r="r" t="t"/>
              <a:pathLst>
                <a:path extrusionOk="0" h="645" w="8786">
                  <a:moveTo>
                    <a:pt x="0" y="1"/>
                  </a:moveTo>
                  <a:lnTo>
                    <a:pt x="8758" y="645"/>
                  </a:lnTo>
                  <a:lnTo>
                    <a:pt x="8786" y="3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9086250" y="1320450"/>
              <a:ext cx="95300" cy="4875"/>
            </a:xfrm>
            <a:custGeom>
              <a:rect b="b" l="l" r="r" t="t"/>
              <a:pathLst>
                <a:path extrusionOk="0" h="195" w="3812">
                  <a:moveTo>
                    <a:pt x="1515" y="1"/>
                  </a:moveTo>
                  <a:lnTo>
                    <a:pt x="0" y="194"/>
                  </a:lnTo>
                  <a:lnTo>
                    <a:pt x="3812" y="194"/>
                  </a:lnTo>
                  <a:lnTo>
                    <a:pt x="1515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8955550" y="1371600"/>
              <a:ext cx="71500" cy="5025"/>
            </a:xfrm>
            <a:custGeom>
              <a:rect b="b" l="l" r="r" t="t"/>
              <a:pathLst>
                <a:path extrusionOk="0" h="201" w="2860">
                  <a:moveTo>
                    <a:pt x="1" y="1"/>
                  </a:moveTo>
                  <a:lnTo>
                    <a:pt x="19" y="200"/>
                  </a:lnTo>
                  <a:lnTo>
                    <a:pt x="2859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9022075" y="1284275"/>
              <a:ext cx="147150" cy="4625"/>
            </a:xfrm>
            <a:custGeom>
              <a:rect b="b" l="l" r="r" t="t"/>
              <a:pathLst>
                <a:path extrusionOk="0" h="185" w="5886">
                  <a:moveTo>
                    <a:pt x="5880" y="1"/>
                  </a:moveTo>
                  <a:lnTo>
                    <a:pt x="1" y="184"/>
                  </a:lnTo>
                  <a:cubicBezTo>
                    <a:pt x="1" y="184"/>
                    <a:pt x="5886" y="141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8940500" y="1362975"/>
              <a:ext cx="50850" cy="8650"/>
            </a:xfrm>
            <a:custGeom>
              <a:rect b="b" l="l" r="r" t="t"/>
              <a:pathLst>
                <a:path extrusionOk="0" h="346" w="2034">
                  <a:moveTo>
                    <a:pt x="1588" y="0"/>
                  </a:moveTo>
                  <a:lnTo>
                    <a:pt x="1" y="147"/>
                  </a:lnTo>
                  <a:lnTo>
                    <a:pt x="1" y="346"/>
                  </a:lnTo>
                  <a:lnTo>
                    <a:pt x="2033" y="173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9130750" y="1286550"/>
              <a:ext cx="50800" cy="8650"/>
            </a:xfrm>
            <a:custGeom>
              <a:rect b="b" l="l" r="r" t="t"/>
              <a:pathLst>
                <a:path extrusionOk="0" h="346" w="2032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9267875" y="1456200"/>
              <a:ext cx="240300" cy="58350"/>
            </a:xfrm>
            <a:custGeom>
              <a:rect b="b" l="l" r="r" t="t"/>
              <a:pathLst>
                <a:path extrusionOk="0" h="2334" w="9612">
                  <a:moveTo>
                    <a:pt x="0" y="0"/>
                  </a:moveTo>
                  <a:lnTo>
                    <a:pt x="207" y="2334"/>
                  </a:lnTo>
                  <a:lnTo>
                    <a:pt x="9611" y="2334"/>
                  </a:lnTo>
                  <a:lnTo>
                    <a:pt x="9611" y="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9281250" y="1423250"/>
              <a:ext cx="223400" cy="50075"/>
            </a:xfrm>
            <a:custGeom>
              <a:rect b="b" l="l" r="r" t="t"/>
              <a:pathLst>
                <a:path extrusionOk="0" h="2003" w="8936">
                  <a:moveTo>
                    <a:pt x="1" y="0"/>
                  </a:moveTo>
                  <a:lnTo>
                    <a:pt x="1" y="1358"/>
                  </a:lnTo>
                  <a:lnTo>
                    <a:pt x="8758" y="2002"/>
                  </a:lnTo>
                  <a:lnTo>
                    <a:pt x="89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9259250" y="1391975"/>
              <a:ext cx="225175" cy="31300"/>
            </a:xfrm>
            <a:custGeom>
              <a:rect b="b" l="l" r="r" t="t"/>
              <a:pathLst>
                <a:path extrusionOk="0" h="1252" w="9007">
                  <a:moveTo>
                    <a:pt x="0" y="1"/>
                  </a:moveTo>
                  <a:lnTo>
                    <a:pt x="182" y="1251"/>
                  </a:lnTo>
                  <a:lnTo>
                    <a:pt x="9007" y="1251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9281250" y="1423250"/>
              <a:ext cx="215675" cy="7325"/>
            </a:xfrm>
            <a:custGeom>
              <a:rect b="b" l="l" r="r" t="t"/>
              <a:pathLst>
                <a:path extrusionOk="0" h="293" w="8627">
                  <a:moveTo>
                    <a:pt x="1" y="0"/>
                  </a:moveTo>
                  <a:lnTo>
                    <a:pt x="1" y="292"/>
                  </a:lnTo>
                  <a:lnTo>
                    <a:pt x="8626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9281250" y="1457200"/>
              <a:ext cx="219675" cy="16125"/>
            </a:xfrm>
            <a:custGeom>
              <a:rect b="b" l="l" r="r" t="t"/>
              <a:pathLst>
                <a:path extrusionOk="0" h="645" w="8787">
                  <a:moveTo>
                    <a:pt x="1" y="0"/>
                  </a:moveTo>
                  <a:lnTo>
                    <a:pt x="8758" y="644"/>
                  </a:lnTo>
                  <a:lnTo>
                    <a:pt x="8786" y="32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9401575" y="1439200"/>
              <a:ext cx="95350" cy="4850"/>
            </a:xfrm>
            <a:custGeom>
              <a:rect b="b" l="l" r="r" t="t"/>
              <a:pathLst>
                <a:path extrusionOk="0" h="194" w="3814">
                  <a:moveTo>
                    <a:pt x="1516" y="1"/>
                  </a:moveTo>
                  <a:lnTo>
                    <a:pt x="1" y="194"/>
                  </a:lnTo>
                  <a:lnTo>
                    <a:pt x="3813" y="194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9270900" y="1490350"/>
              <a:ext cx="71500" cy="5050"/>
            </a:xfrm>
            <a:custGeom>
              <a:rect b="b" l="l" r="r" t="t"/>
              <a:pathLst>
                <a:path extrusionOk="0" h="202" w="2860">
                  <a:moveTo>
                    <a:pt x="0" y="0"/>
                  </a:moveTo>
                  <a:lnTo>
                    <a:pt x="18" y="201"/>
                  </a:lnTo>
                  <a:lnTo>
                    <a:pt x="2859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9337425" y="1403050"/>
              <a:ext cx="147150" cy="4575"/>
            </a:xfrm>
            <a:custGeom>
              <a:rect b="b" l="l" r="r" t="t"/>
              <a:pathLst>
                <a:path extrusionOk="0" h="183" w="5886">
                  <a:moveTo>
                    <a:pt x="5880" y="1"/>
                  </a:moveTo>
                  <a:lnTo>
                    <a:pt x="0" y="183"/>
                  </a:lnTo>
                  <a:cubicBezTo>
                    <a:pt x="0" y="183"/>
                    <a:pt x="5885" y="140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9255850" y="1481750"/>
              <a:ext cx="50825" cy="8625"/>
            </a:xfrm>
            <a:custGeom>
              <a:rect b="b" l="l" r="r" t="t"/>
              <a:pathLst>
                <a:path extrusionOk="0" h="345" w="2033">
                  <a:moveTo>
                    <a:pt x="1588" y="0"/>
                  </a:moveTo>
                  <a:lnTo>
                    <a:pt x="1" y="146"/>
                  </a:lnTo>
                  <a:lnTo>
                    <a:pt x="1" y="344"/>
                  </a:lnTo>
                  <a:lnTo>
                    <a:pt x="2033" y="17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9446100" y="1405300"/>
              <a:ext cx="50825" cy="8650"/>
            </a:xfrm>
            <a:custGeom>
              <a:rect b="b" l="l" r="r" t="t"/>
              <a:pathLst>
                <a:path extrusionOk="0" h="346" w="2033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2"/>
          <p:cNvSpPr txBox="1"/>
          <p:nvPr>
            <p:ph type="ctrTitle"/>
          </p:nvPr>
        </p:nvSpPr>
        <p:spPr>
          <a:xfrm>
            <a:off x="663952" y="250763"/>
            <a:ext cx="5539800" cy="11452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Prestar atención al video para luego comentar en  conjunto: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290" name="Google Shape;290;p12"/>
          <p:cNvSpPr/>
          <p:nvPr/>
        </p:nvSpPr>
        <p:spPr>
          <a:xfrm rot="-144608">
            <a:off x="6910148" y="2002777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2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000000">
              <a:alpha val="2274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2"/>
          <p:cNvSpPr/>
          <p:nvPr/>
        </p:nvSpPr>
        <p:spPr>
          <a:xfrm rot="-145640">
            <a:off x="6948588" y="1867358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3" name="Google Shape;293;p12"/>
          <p:cNvGrpSpPr/>
          <p:nvPr/>
        </p:nvGrpSpPr>
        <p:grpSpPr>
          <a:xfrm>
            <a:off x="6541350" y="726975"/>
            <a:ext cx="3083427" cy="3920827"/>
            <a:chOff x="1702925" y="242425"/>
            <a:chExt cx="4116175" cy="5234050"/>
          </a:xfrm>
        </p:grpSpPr>
        <p:sp>
          <p:nvSpPr>
            <p:cNvPr id="294" name="Google Shape;294;p12"/>
            <p:cNvSpPr/>
            <p:nvPr/>
          </p:nvSpPr>
          <p:spPr>
            <a:xfrm>
              <a:off x="2379175" y="2279725"/>
              <a:ext cx="1074050" cy="415550"/>
            </a:xfrm>
            <a:custGeom>
              <a:rect b="b" l="l" r="r" t="t"/>
              <a:pathLst>
                <a:path extrusionOk="0" h="16622" w="42962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2"/>
            <p:cNvSpPr/>
            <p:nvPr/>
          </p:nvSpPr>
          <p:spPr>
            <a:xfrm>
              <a:off x="2243075" y="2584825"/>
              <a:ext cx="1860500" cy="2891650"/>
            </a:xfrm>
            <a:custGeom>
              <a:rect b="b" l="l" r="r" t="t"/>
              <a:pathLst>
                <a:path extrusionOk="0" h="115666" w="7442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2"/>
            <p:cNvSpPr/>
            <p:nvPr/>
          </p:nvSpPr>
          <p:spPr>
            <a:xfrm>
              <a:off x="2261800" y="242425"/>
              <a:ext cx="348175" cy="259450"/>
            </a:xfrm>
            <a:custGeom>
              <a:rect b="b" l="l" r="r" t="t"/>
              <a:pathLst>
                <a:path extrusionOk="0" h="10378" w="13927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cap="flat" cmpd="sng" w="76200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2"/>
            <p:cNvSpPr/>
            <p:nvPr/>
          </p:nvSpPr>
          <p:spPr>
            <a:xfrm>
              <a:off x="3138325" y="876050"/>
              <a:ext cx="25" cy="13850"/>
            </a:xfrm>
            <a:custGeom>
              <a:rect b="b" l="l" r="r" t="t"/>
              <a:pathLst>
                <a:path extrusionOk="0" h="554" w="1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2"/>
            <p:cNvSpPr/>
            <p:nvPr/>
          </p:nvSpPr>
          <p:spPr>
            <a:xfrm>
              <a:off x="2699875" y="1650525"/>
              <a:ext cx="548050" cy="132400"/>
            </a:xfrm>
            <a:custGeom>
              <a:rect b="b" l="l" r="r" t="t"/>
              <a:pathLst>
                <a:path extrusionOk="0" h="5296" w="21922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2"/>
            <p:cNvSpPr/>
            <p:nvPr/>
          </p:nvSpPr>
          <p:spPr>
            <a:xfrm>
              <a:off x="2565975" y="485350"/>
              <a:ext cx="714450" cy="1177300"/>
            </a:xfrm>
            <a:custGeom>
              <a:rect b="b" l="l" r="r" t="t"/>
              <a:pathLst>
                <a:path extrusionOk="0" h="47092" w="28578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2"/>
            <p:cNvSpPr/>
            <p:nvPr/>
          </p:nvSpPr>
          <p:spPr>
            <a:xfrm>
              <a:off x="1702925" y="244850"/>
              <a:ext cx="599700" cy="521675"/>
            </a:xfrm>
            <a:custGeom>
              <a:rect b="b" l="l" r="r" t="t"/>
              <a:pathLst>
                <a:path extrusionOk="0" h="20867" w="23988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2"/>
            <p:cNvSpPr/>
            <p:nvPr/>
          </p:nvSpPr>
          <p:spPr>
            <a:xfrm>
              <a:off x="1805725" y="405775"/>
              <a:ext cx="444475" cy="334875"/>
            </a:xfrm>
            <a:custGeom>
              <a:rect b="b" l="l" r="r" t="t"/>
              <a:pathLst>
                <a:path extrusionOk="0" h="13395" w="17779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2"/>
            <p:cNvSpPr/>
            <p:nvPr/>
          </p:nvSpPr>
          <p:spPr>
            <a:xfrm>
              <a:off x="1968550" y="471900"/>
              <a:ext cx="161000" cy="153275"/>
            </a:xfrm>
            <a:custGeom>
              <a:rect b="b" l="l" r="r" t="t"/>
              <a:pathLst>
                <a:path extrusionOk="0" h="6131" w="644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2"/>
            <p:cNvSpPr/>
            <p:nvPr/>
          </p:nvSpPr>
          <p:spPr>
            <a:xfrm>
              <a:off x="3229300" y="946700"/>
              <a:ext cx="3675" cy="3550"/>
            </a:xfrm>
            <a:custGeom>
              <a:rect b="b" l="l" r="r" t="t"/>
              <a:pathLst>
                <a:path extrusionOk="0" h="142" w="147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2"/>
            <p:cNvSpPr/>
            <p:nvPr/>
          </p:nvSpPr>
          <p:spPr>
            <a:xfrm>
              <a:off x="2352050" y="1758950"/>
              <a:ext cx="1264225" cy="304116"/>
            </a:xfrm>
            <a:custGeom>
              <a:rect b="b" l="l" r="r" t="t"/>
              <a:pathLst>
                <a:path extrusionOk="0" h="11792" w="50569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2358325" y="2256950"/>
              <a:ext cx="1444850" cy="357300"/>
            </a:xfrm>
            <a:custGeom>
              <a:rect b="b" l="l" r="r" t="t"/>
              <a:pathLst>
                <a:path extrusionOk="0" h="14292" w="57794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4445375" y="4784075"/>
              <a:ext cx="783525" cy="672775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4451725" y="4758125"/>
              <a:ext cx="777250" cy="158175"/>
            </a:xfrm>
            <a:custGeom>
              <a:rect b="b" l="l" r="r" t="t"/>
              <a:pathLst>
                <a:path extrusionOk="0" h="6327" w="3109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4828900" y="3467800"/>
              <a:ext cx="754425" cy="934775"/>
            </a:xfrm>
            <a:custGeom>
              <a:rect b="b" l="l" r="r" t="t"/>
              <a:pathLst>
                <a:path extrusionOk="0" h="37391" w="30177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3901125" y="3222900"/>
              <a:ext cx="931575" cy="946825"/>
            </a:xfrm>
            <a:custGeom>
              <a:rect b="b" l="l" r="r" t="t"/>
              <a:pathLst>
                <a:path extrusionOk="0" h="37873" w="37263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4399900" y="2757150"/>
              <a:ext cx="463300" cy="1149225"/>
            </a:xfrm>
            <a:custGeom>
              <a:rect b="b" l="l" r="r" t="t"/>
              <a:pathLst>
                <a:path extrusionOk="0" h="45969" w="18532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3708100" y="2471400"/>
              <a:ext cx="2111000" cy="2298500"/>
            </a:xfrm>
            <a:custGeom>
              <a:rect b="b" l="l" r="r" t="t"/>
              <a:pathLst>
                <a:path extrusionOk="0" h="91940" w="8444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4841575" y="2547625"/>
              <a:ext cx="624725" cy="1316775"/>
            </a:xfrm>
            <a:custGeom>
              <a:rect b="b" l="l" r="r" t="t"/>
              <a:pathLst>
                <a:path extrusionOk="0" h="52671" w="24989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3" name="Google Shape;313;p12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2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p12" title="La Primavera de Chile | Octubre 20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826" y="1521691"/>
            <a:ext cx="5886450" cy="331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3"/>
          <p:cNvSpPr/>
          <p:nvPr/>
        </p:nvSpPr>
        <p:spPr>
          <a:xfrm>
            <a:off x="4376400" y="4549825"/>
            <a:ext cx="4716300" cy="262200"/>
          </a:xfrm>
          <a:prstGeom prst="ellipse">
            <a:avLst/>
          </a:prstGeom>
          <a:solidFill>
            <a:srgbClr val="000000">
              <a:alpha val="2274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3"/>
          <p:cNvSpPr txBox="1"/>
          <p:nvPr>
            <p:ph idx="1" type="subTitle"/>
          </p:nvPr>
        </p:nvSpPr>
        <p:spPr>
          <a:xfrm>
            <a:off x="213744" y="1035132"/>
            <a:ext cx="4595277" cy="32513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¿Qué les pareció el video? ¿Les recuerda algo o a alguien,  alguna situación?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¿Por qué creen que les muestro este video?¿Tendrá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que ver con el discurso argumentativo? ¿Por qué?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- ¿Por qué es importante la participación de la ciudadanía en actos como el vimos en el video?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400"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solidFill>
                  <a:srgbClr val="131057"/>
                </a:solidFill>
              </a:rPr>
              <a:t>-¿Qué elementos consideran que se pueden utilizar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solidFill>
                  <a:srgbClr val="131057"/>
                </a:solidFill>
              </a:rPr>
              <a:t>como apoyo al discurso argumentativo?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322" name="Google Shape;322;p13"/>
          <p:cNvSpPr txBox="1"/>
          <p:nvPr>
            <p:ph type="ctrTitle"/>
          </p:nvPr>
        </p:nvSpPr>
        <p:spPr>
          <a:xfrm>
            <a:off x="416543" y="404232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Conversemos…</a:t>
            </a:r>
            <a:endParaRPr/>
          </a:p>
        </p:txBody>
      </p:sp>
      <p:grpSp>
        <p:nvGrpSpPr>
          <p:cNvPr id="323" name="Google Shape;323;p13"/>
          <p:cNvGrpSpPr/>
          <p:nvPr/>
        </p:nvGrpSpPr>
        <p:grpSpPr>
          <a:xfrm>
            <a:off x="4733126" y="555748"/>
            <a:ext cx="4366770" cy="4256277"/>
            <a:chOff x="1122675" y="238100"/>
            <a:chExt cx="5373825" cy="5237850"/>
          </a:xfrm>
        </p:grpSpPr>
        <p:sp>
          <p:nvSpPr>
            <p:cNvPr id="324" name="Google Shape;324;p13"/>
            <p:cNvSpPr/>
            <p:nvPr/>
          </p:nvSpPr>
          <p:spPr>
            <a:xfrm>
              <a:off x="2545025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24044" y="0"/>
                  </a:moveTo>
                  <a:lnTo>
                    <a:pt x="0" y="9999"/>
                  </a:lnTo>
                  <a:lnTo>
                    <a:pt x="0" y="20470"/>
                  </a:lnTo>
                  <a:lnTo>
                    <a:pt x="4488" y="20470"/>
                  </a:lnTo>
                  <a:lnTo>
                    <a:pt x="4488" y="12993"/>
                  </a:lnTo>
                  <a:lnTo>
                    <a:pt x="25767" y="4144"/>
                  </a:lnTo>
                  <a:lnTo>
                    <a:pt x="2404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2085075" y="4680800"/>
              <a:ext cx="1061300" cy="553975"/>
            </a:xfrm>
            <a:custGeom>
              <a:rect b="b" l="l" r="r" t="t"/>
              <a:pathLst>
                <a:path extrusionOk="0" h="22159" w="42452">
                  <a:moveTo>
                    <a:pt x="41463" y="1"/>
                  </a:moveTo>
                  <a:lnTo>
                    <a:pt x="1" y="9371"/>
                  </a:lnTo>
                  <a:lnTo>
                    <a:pt x="1" y="22158"/>
                  </a:lnTo>
                  <a:lnTo>
                    <a:pt x="4488" y="22158"/>
                  </a:lnTo>
                  <a:lnTo>
                    <a:pt x="4488" y="12958"/>
                  </a:lnTo>
                  <a:lnTo>
                    <a:pt x="42451" y="4378"/>
                  </a:lnTo>
                  <a:lnTo>
                    <a:pt x="4146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2007950" y="5147800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1"/>
                  </a:moveTo>
                  <a:cubicBezTo>
                    <a:pt x="2336" y="1"/>
                    <a:pt x="1" y="2336"/>
                    <a:pt x="1" y="5217"/>
                  </a:cubicBezTo>
                  <a:cubicBezTo>
                    <a:pt x="1" y="8098"/>
                    <a:pt x="2336" y="10433"/>
                    <a:pt x="5217" y="10433"/>
                  </a:cubicBezTo>
                  <a:cubicBezTo>
                    <a:pt x="8098" y="10433"/>
                    <a:pt x="10434" y="8098"/>
                    <a:pt x="10434" y="5217"/>
                  </a:cubicBezTo>
                  <a:cubicBezTo>
                    <a:pt x="10434" y="2336"/>
                    <a:pt x="8098" y="1"/>
                    <a:pt x="52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2465100" y="5215125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0"/>
                  </a:moveTo>
                  <a:cubicBezTo>
                    <a:pt x="2336" y="0"/>
                    <a:pt x="1" y="2335"/>
                    <a:pt x="1" y="5216"/>
                  </a:cubicBezTo>
                  <a:cubicBezTo>
                    <a:pt x="1" y="8098"/>
                    <a:pt x="2336" y="10432"/>
                    <a:pt x="5217" y="10432"/>
                  </a:cubicBezTo>
                  <a:cubicBezTo>
                    <a:pt x="8098" y="10432"/>
                    <a:pt x="10434" y="8098"/>
                    <a:pt x="10434" y="5216"/>
                  </a:cubicBezTo>
                  <a:cubicBezTo>
                    <a:pt x="10434" y="2335"/>
                    <a:pt x="8098" y="0"/>
                    <a:pt x="5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3145650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1723" y="0"/>
                  </a:moveTo>
                  <a:lnTo>
                    <a:pt x="0" y="4144"/>
                  </a:lnTo>
                  <a:lnTo>
                    <a:pt x="21279" y="12993"/>
                  </a:lnTo>
                  <a:lnTo>
                    <a:pt x="21279" y="20470"/>
                  </a:lnTo>
                  <a:lnTo>
                    <a:pt x="25767" y="20470"/>
                  </a:lnTo>
                  <a:lnTo>
                    <a:pt x="25767" y="9999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3188475" y="4680800"/>
              <a:ext cx="1061325" cy="553975"/>
            </a:xfrm>
            <a:custGeom>
              <a:rect b="b" l="l" r="r" t="t"/>
              <a:pathLst>
                <a:path extrusionOk="0" h="22159" w="42453">
                  <a:moveTo>
                    <a:pt x="989" y="1"/>
                  </a:moveTo>
                  <a:lnTo>
                    <a:pt x="1" y="4378"/>
                  </a:lnTo>
                  <a:lnTo>
                    <a:pt x="37964" y="12958"/>
                  </a:lnTo>
                  <a:lnTo>
                    <a:pt x="37964" y="22158"/>
                  </a:lnTo>
                  <a:lnTo>
                    <a:pt x="42453" y="22158"/>
                  </a:lnTo>
                  <a:lnTo>
                    <a:pt x="42453" y="9371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4066075" y="5147800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1"/>
                  </a:moveTo>
                  <a:cubicBezTo>
                    <a:pt x="2335" y="1"/>
                    <a:pt x="0" y="2336"/>
                    <a:pt x="0" y="5217"/>
                  </a:cubicBezTo>
                  <a:cubicBezTo>
                    <a:pt x="0" y="8098"/>
                    <a:pt x="2335" y="10433"/>
                    <a:pt x="5216" y="10433"/>
                  </a:cubicBezTo>
                  <a:cubicBezTo>
                    <a:pt x="8098" y="10433"/>
                    <a:pt x="10433" y="8098"/>
                    <a:pt x="10433" y="5217"/>
                  </a:cubicBezTo>
                  <a:cubicBezTo>
                    <a:pt x="10433" y="2336"/>
                    <a:pt x="8098" y="1"/>
                    <a:pt x="5216" y="1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3608925" y="5215125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0"/>
                  </a:moveTo>
                  <a:cubicBezTo>
                    <a:pt x="2335" y="0"/>
                    <a:pt x="0" y="2335"/>
                    <a:pt x="0" y="5216"/>
                  </a:cubicBezTo>
                  <a:cubicBezTo>
                    <a:pt x="0" y="8098"/>
                    <a:pt x="2335" y="10432"/>
                    <a:pt x="5216" y="10432"/>
                  </a:cubicBezTo>
                  <a:cubicBezTo>
                    <a:pt x="8096" y="10432"/>
                    <a:pt x="10433" y="8098"/>
                    <a:pt x="10433" y="5216"/>
                  </a:cubicBezTo>
                  <a:cubicBezTo>
                    <a:pt x="10433" y="2335"/>
                    <a:pt x="8096" y="0"/>
                    <a:pt x="52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2640175" y="3546375"/>
              <a:ext cx="1054550" cy="179500"/>
            </a:xfrm>
            <a:custGeom>
              <a:rect b="b" l="l" r="r" t="t"/>
              <a:pathLst>
                <a:path extrusionOk="0" h="7180" w="42182">
                  <a:moveTo>
                    <a:pt x="0" y="0"/>
                  </a:moveTo>
                  <a:cubicBezTo>
                    <a:pt x="0" y="3966"/>
                    <a:pt x="3214" y="7180"/>
                    <a:pt x="7180" y="7180"/>
                  </a:cubicBezTo>
                  <a:lnTo>
                    <a:pt x="35002" y="7180"/>
                  </a:lnTo>
                  <a:cubicBezTo>
                    <a:pt x="38967" y="7180"/>
                    <a:pt x="42181" y="3966"/>
                    <a:pt x="421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2854350" y="3697800"/>
              <a:ext cx="626150" cy="106625"/>
            </a:xfrm>
            <a:custGeom>
              <a:rect b="b" l="l" r="r" t="t"/>
              <a:pathLst>
                <a:path extrusionOk="0" h="4265" w="25046">
                  <a:moveTo>
                    <a:pt x="1" y="1"/>
                  </a:moveTo>
                  <a:cubicBezTo>
                    <a:pt x="1" y="2356"/>
                    <a:pt x="1909" y="4264"/>
                    <a:pt x="4264" y="4264"/>
                  </a:cubicBezTo>
                  <a:lnTo>
                    <a:pt x="20782" y="4264"/>
                  </a:lnTo>
                  <a:cubicBezTo>
                    <a:pt x="23137" y="4264"/>
                    <a:pt x="25046" y="2356"/>
                    <a:pt x="250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3059000" y="3776350"/>
              <a:ext cx="216900" cy="1157525"/>
            </a:xfrm>
            <a:custGeom>
              <a:rect b="b" l="l" r="r" t="t"/>
              <a:pathLst>
                <a:path extrusionOk="0" h="46301" w="8676">
                  <a:moveTo>
                    <a:pt x="21" y="0"/>
                  </a:moveTo>
                  <a:cubicBezTo>
                    <a:pt x="9" y="0"/>
                    <a:pt x="0" y="10"/>
                    <a:pt x="0" y="23"/>
                  </a:cubicBezTo>
                  <a:lnTo>
                    <a:pt x="0" y="46279"/>
                  </a:lnTo>
                  <a:cubicBezTo>
                    <a:pt x="0" y="46291"/>
                    <a:pt x="9" y="46300"/>
                    <a:pt x="21" y="46300"/>
                  </a:cubicBezTo>
                  <a:lnTo>
                    <a:pt x="8653" y="46300"/>
                  </a:lnTo>
                  <a:cubicBezTo>
                    <a:pt x="8665" y="46300"/>
                    <a:pt x="8675" y="46291"/>
                    <a:pt x="8675" y="46279"/>
                  </a:cubicBezTo>
                  <a:lnTo>
                    <a:pt x="8675" y="23"/>
                  </a:lnTo>
                  <a:cubicBezTo>
                    <a:pt x="8675" y="10"/>
                    <a:pt x="8665" y="0"/>
                    <a:pt x="86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2481750" y="2772325"/>
              <a:ext cx="588975" cy="577750"/>
            </a:xfrm>
            <a:custGeom>
              <a:rect b="b" l="l" r="r" t="t"/>
              <a:pathLst>
                <a:path extrusionOk="0" h="23110" w="23559">
                  <a:moveTo>
                    <a:pt x="0" y="0"/>
                  </a:moveTo>
                  <a:lnTo>
                    <a:pt x="5609" y="23110"/>
                  </a:lnTo>
                  <a:lnTo>
                    <a:pt x="23559" y="23110"/>
                  </a:lnTo>
                  <a:lnTo>
                    <a:pt x="1795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2090350" y="3289675"/>
              <a:ext cx="2222850" cy="261825"/>
            </a:xfrm>
            <a:custGeom>
              <a:rect b="b" l="l" r="r" t="t"/>
              <a:pathLst>
                <a:path extrusionOk="0" h="10473" w="88914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83677" y="10472"/>
                  </a:lnTo>
                  <a:cubicBezTo>
                    <a:pt x="86569" y="10472"/>
                    <a:pt x="88913" y="8128"/>
                    <a:pt x="88913" y="5237"/>
                  </a:cubicBezTo>
                  <a:cubicBezTo>
                    <a:pt x="88913" y="2345"/>
                    <a:pt x="86569" y="1"/>
                    <a:pt x="836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2090350" y="3289675"/>
              <a:ext cx="844875" cy="261825"/>
            </a:xfrm>
            <a:custGeom>
              <a:rect b="b" l="l" r="r" t="t"/>
              <a:pathLst>
                <a:path extrusionOk="0" h="10473" w="33795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28559" y="10472"/>
                  </a:lnTo>
                  <a:cubicBezTo>
                    <a:pt x="31450" y="10472"/>
                    <a:pt x="33795" y="8128"/>
                    <a:pt x="33794" y="5237"/>
                  </a:cubicBezTo>
                  <a:cubicBezTo>
                    <a:pt x="33794" y="2345"/>
                    <a:pt x="31449" y="1"/>
                    <a:pt x="285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1926700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6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29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0" y="1314"/>
                    <a:pt x="47607" y="0"/>
                    <a:pt x="4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2058625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7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30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1" y="1314"/>
                    <a:pt x="47608" y="0"/>
                    <a:pt x="458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2496000" y="1123750"/>
              <a:ext cx="1270300" cy="1405000"/>
            </a:xfrm>
            <a:custGeom>
              <a:rect b="b" l="l" r="r" t="t"/>
              <a:pathLst>
                <a:path extrusionOk="0" h="56200" w="50812">
                  <a:moveTo>
                    <a:pt x="15948" y="1"/>
                  </a:moveTo>
                  <a:cubicBezTo>
                    <a:pt x="0" y="8249"/>
                    <a:pt x="2477" y="15837"/>
                    <a:pt x="3356" y="26396"/>
                  </a:cubicBezTo>
                  <a:cubicBezTo>
                    <a:pt x="4235" y="36954"/>
                    <a:pt x="4400" y="56200"/>
                    <a:pt x="4400" y="56200"/>
                  </a:cubicBezTo>
                  <a:lnTo>
                    <a:pt x="48612" y="56200"/>
                  </a:lnTo>
                  <a:cubicBezTo>
                    <a:pt x="48612" y="56200"/>
                    <a:pt x="47073" y="50041"/>
                    <a:pt x="46302" y="46522"/>
                  </a:cubicBezTo>
                  <a:cubicBezTo>
                    <a:pt x="45532" y="43003"/>
                    <a:pt x="50812" y="19686"/>
                    <a:pt x="50042" y="12538"/>
                  </a:cubicBezTo>
                  <a:cubicBezTo>
                    <a:pt x="49272" y="5389"/>
                    <a:pt x="33544" y="110"/>
                    <a:pt x="33544" y="110"/>
                  </a:cubicBezTo>
                  <a:lnTo>
                    <a:pt x="27001" y="275"/>
                  </a:lnTo>
                  <a:lnTo>
                    <a:pt x="159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2842850" y="711525"/>
              <a:ext cx="573175" cy="493950"/>
            </a:xfrm>
            <a:custGeom>
              <a:rect b="b" l="l" r="r" t="t"/>
              <a:pathLst>
                <a:path extrusionOk="0" h="19758" w="22927">
                  <a:moveTo>
                    <a:pt x="5127" y="1"/>
                  </a:moveTo>
                  <a:cubicBezTo>
                    <a:pt x="5127" y="1"/>
                    <a:pt x="4931" y="16775"/>
                    <a:pt x="0" y="18594"/>
                  </a:cubicBezTo>
                  <a:lnTo>
                    <a:pt x="8274" y="19758"/>
                  </a:lnTo>
                  <a:lnTo>
                    <a:pt x="14471" y="19758"/>
                  </a:lnTo>
                  <a:lnTo>
                    <a:pt x="22927" y="19241"/>
                  </a:lnTo>
                  <a:cubicBezTo>
                    <a:pt x="17995" y="17422"/>
                    <a:pt x="15567" y="7648"/>
                    <a:pt x="15567" y="7648"/>
                  </a:cubicBezTo>
                  <a:lnTo>
                    <a:pt x="5127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2972275" y="712500"/>
              <a:ext cx="294325" cy="294450"/>
            </a:xfrm>
            <a:custGeom>
              <a:rect b="b" l="l" r="r" t="t"/>
              <a:pathLst>
                <a:path extrusionOk="0" h="11778" w="11773">
                  <a:moveTo>
                    <a:pt x="1" y="0"/>
                  </a:moveTo>
                  <a:lnTo>
                    <a:pt x="1" y="0"/>
                  </a:lnTo>
                  <a:cubicBezTo>
                    <a:pt x="2432" y="7653"/>
                    <a:pt x="6634" y="11522"/>
                    <a:pt x="10970" y="11774"/>
                  </a:cubicBezTo>
                  <a:cubicBezTo>
                    <a:pt x="11040" y="11776"/>
                    <a:pt x="11111" y="11778"/>
                    <a:pt x="11181" y="11778"/>
                  </a:cubicBezTo>
                  <a:cubicBezTo>
                    <a:pt x="11379" y="11778"/>
                    <a:pt x="11577" y="11767"/>
                    <a:pt x="11773" y="11744"/>
                  </a:cubicBezTo>
                  <a:cubicBezTo>
                    <a:pt x="11503" y="11147"/>
                    <a:pt x="11280" y="10560"/>
                    <a:pt x="11099" y="10033"/>
                  </a:cubicBezTo>
                  <a:cubicBezTo>
                    <a:pt x="10948" y="10049"/>
                    <a:pt x="10797" y="10056"/>
                    <a:pt x="10646" y="10056"/>
                  </a:cubicBezTo>
                  <a:cubicBezTo>
                    <a:pt x="10570" y="10056"/>
                    <a:pt x="10495" y="10055"/>
                    <a:pt x="10419" y="10051"/>
                  </a:cubicBezTo>
                  <a:cubicBezTo>
                    <a:pt x="6435" y="9816"/>
                    <a:pt x="2562" y="6528"/>
                    <a:pt x="71" y="4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22745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3106400" y="1130625"/>
              <a:ext cx="131875" cy="268100"/>
            </a:xfrm>
            <a:custGeom>
              <a:rect b="b" l="l" r="r" t="t"/>
              <a:pathLst>
                <a:path extrusionOk="0" h="10724" w="5275">
                  <a:moveTo>
                    <a:pt x="2119" y="0"/>
                  </a:moveTo>
                  <a:lnTo>
                    <a:pt x="1" y="5169"/>
                  </a:lnTo>
                  <a:lnTo>
                    <a:pt x="1384" y="10723"/>
                  </a:lnTo>
                  <a:lnTo>
                    <a:pt x="4237" y="10723"/>
                  </a:lnTo>
                  <a:lnTo>
                    <a:pt x="5274" y="5390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3132325" y="1398700"/>
              <a:ext cx="198875" cy="1119075"/>
            </a:xfrm>
            <a:custGeom>
              <a:rect b="b" l="l" r="r" t="t"/>
              <a:pathLst>
                <a:path extrusionOk="0" h="44763" w="7955">
                  <a:moveTo>
                    <a:pt x="347" y="0"/>
                  </a:moveTo>
                  <a:lnTo>
                    <a:pt x="1" y="38218"/>
                  </a:lnTo>
                  <a:cubicBezTo>
                    <a:pt x="1" y="38218"/>
                    <a:pt x="2378" y="44762"/>
                    <a:pt x="2681" y="44762"/>
                  </a:cubicBezTo>
                  <a:lnTo>
                    <a:pt x="6614" y="44762"/>
                  </a:lnTo>
                  <a:lnTo>
                    <a:pt x="7954" y="37889"/>
                  </a:lnTo>
                  <a:lnTo>
                    <a:pt x="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2838325" y="1109975"/>
              <a:ext cx="334100" cy="164900"/>
            </a:xfrm>
            <a:custGeom>
              <a:rect b="b" l="l" r="r" t="t"/>
              <a:pathLst>
                <a:path extrusionOk="0" h="6596" w="13364">
                  <a:moveTo>
                    <a:pt x="2749" y="1"/>
                  </a:moveTo>
                  <a:cubicBezTo>
                    <a:pt x="2749" y="1"/>
                    <a:pt x="1" y="2476"/>
                    <a:pt x="2089" y="3741"/>
                  </a:cubicBezTo>
                  <a:cubicBezTo>
                    <a:pt x="3553" y="4626"/>
                    <a:pt x="6879" y="5850"/>
                    <a:pt x="8740" y="6503"/>
                  </a:cubicBezTo>
                  <a:cubicBezTo>
                    <a:pt x="8918" y="6565"/>
                    <a:pt x="9099" y="6595"/>
                    <a:pt x="9279" y="6595"/>
                  </a:cubicBezTo>
                  <a:cubicBezTo>
                    <a:pt x="9866" y="6595"/>
                    <a:pt x="10425" y="6275"/>
                    <a:pt x="10712" y="5730"/>
                  </a:cubicBezTo>
                  <a:lnTo>
                    <a:pt x="13363" y="716"/>
                  </a:lnTo>
                  <a:lnTo>
                    <a:pt x="27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3172400" y="1118500"/>
              <a:ext cx="262000" cy="156050"/>
            </a:xfrm>
            <a:custGeom>
              <a:rect b="b" l="l" r="r" t="t"/>
              <a:pathLst>
                <a:path extrusionOk="0" h="6242" w="10480">
                  <a:moveTo>
                    <a:pt x="6289" y="1"/>
                  </a:moveTo>
                  <a:lnTo>
                    <a:pt x="0" y="376"/>
                  </a:lnTo>
                  <a:cubicBezTo>
                    <a:pt x="0" y="376"/>
                    <a:pt x="2502" y="6012"/>
                    <a:pt x="3382" y="6232"/>
                  </a:cubicBezTo>
                  <a:cubicBezTo>
                    <a:pt x="3408" y="6239"/>
                    <a:pt x="3439" y="6242"/>
                    <a:pt x="3476" y="6242"/>
                  </a:cubicBezTo>
                  <a:cubicBezTo>
                    <a:pt x="4435" y="6242"/>
                    <a:pt x="8957" y="4072"/>
                    <a:pt x="10480" y="3054"/>
                  </a:cubicBezTo>
                  <a:cubicBezTo>
                    <a:pt x="10076" y="2745"/>
                    <a:pt x="9679" y="2427"/>
                    <a:pt x="9293" y="2100"/>
                  </a:cubicBezTo>
                  <a:cubicBezTo>
                    <a:pt x="9101" y="1936"/>
                    <a:pt x="8915" y="1766"/>
                    <a:pt x="8724" y="1602"/>
                  </a:cubicBezTo>
                  <a:cubicBezTo>
                    <a:pt x="8614" y="1506"/>
                    <a:pt x="8469" y="1403"/>
                    <a:pt x="8431" y="1374"/>
                  </a:cubicBezTo>
                  <a:cubicBezTo>
                    <a:pt x="8023" y="1112"/>
                    <a:pt x="7595" y="850"/>
                    <a:pt x="7276" y="489"/>
                  </a:cubicBezTo>
                  <a:cubicBezTo>
                    <a:pt x="7135" y="330"/>
                    <a:pt x="6398" y="172"/>
                    <a:pt x="6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4710975" y="2029300"/>
              <a:ext cx="561725" cy="319075"/>
            </a:xfrm>
            <a:custGeom>
              <a:rect b="b" l="l" r="r" t="t"/>
              <a:pathLst>
                <a:path extrusionOk="0" h="12763" w="22469">
                  <a:moveTo>
                    <a:pt x="13053" y="1"/>
                  </a:moveTo>
                  <a:cubicBezTo>
                    <a:pt x="12109" y="1"/>
                    <a:pt x="8957" y="2061"/>
                    <a:pt x="7249" y="3613"/>
                  </a:cubicBezTo>
                  <a:lnTo>
                    <a:pt x="7243" y="3613"/>
                  </a:lnTo>
                  <a:lnTo>
                    <a:pt x="530" y="3277"/>
                  </a:lnTo>
                  <a:cubicBezTo>
                    <a:pt x="522" y="5225"/>
                    <a:pt x="201" y="7225"/>
                    <a:pt x="0" y="8964"/>
                  </a:cubicBezTo>
                  <a:cubicBezTo>
                    <a:pt x="51" y="9860"/>
                    <a:pt x="119" y="10756"/>
                    <a:pt x="193" y="11654"/>
                  </a:cubicBezTo>
                  <a:cubicBezTo>
                    <a:pt x="4172" y="10983"/>
                    <a:pt x="6767" y="10470"/>
                    <a:pt x="7402" y="10344"/>
                  </a:cubicBezTo>
                  <a:lnTo>
                    <a:pt x="7404" y="10344"/>
                  </a:lnTo>
                  <a:cubicBezTo>
                    <a:pt x="9191" y="11255"/>
                    <a:pt x="12604" y="12763"/>
                    <a:pt x="15630" y="12763"/>
                  </a:cubicBezTo>
                  <a:cubicBezTo>
                    <a:pt x="15899" y="12763"/>
                    <a:pt x="16164" y="12751"/>
                    <a:pt x="16425" y="12726"/>
                  </a:cubicBezTo>
                  <a:cubicBezTo>
                    <a:pt x="16838" y="12686"/>
                    <a:pt x="16983" y="12205"/>
                    <a:pt x="16642" y="11987"/>
                  </a:cubicBezTo>
                  <a:lnTo>
                    <a:pt x="13193" y="9787"/>
                  </a:lnTo>
                  <a:lnTo>
                    <a:pt x="13193" y="9787"/>
                  </a:lnTo>
                  <a:cubicBezTo>
                    <a:pt x="13194" y="9787"/>
                    <a:pt x="15927" y="10433"/>
                    <a:pt x="18064" y="10433"/>
                  </a:cubicBezTo>
                  <a:cubicBezTo>
                    <a:pt x="18981" y="10433"/>
                    <a:pt x="19788" y="10314"/>
                    <a:pt x="20223" y="9974"/>
                  </a:cubicBezTo>
                  <a:cubicBezTo>
                    <a:pt x="20406" y="9831"/>
                    <a:pt x="20331" y="9555"/>
                    <a:pt x="20100" y="9493"/>
                  </a:cubicBezTo>
                  <a:lnTo>
                    <a:pt x="15242" y="8195"/>
                  </a:lnTo>
                  <a:cubicBezTo>
                    <a:pt x="15242" y="8195"/>
                    <a:pt x="20798" y="7995"/>
                    <a:pt x="21633" y="6846"/>
                  </a:cubicBezTo>
                  <a:cubicBezTo>
                    <a:pt x="22469" y="5696"/>
                    <a:pt x="15100" y="5629"/>
                    <a:pt x="15100" y="5629"/>
                  </a:cubicBezTo>
                  <a:cubicBezTo>
                    <a:pt x="15100" y="5629"/>
                    <a:pt x="20884" y="4575"/>
                    <a:pt x="21277" y="3724"/>
                  </a:cubicBezTo>
                  <a:cubicBezTo>
                    <a:pt x="21417" y="3420"/>
                    <a:pt x="20279" y="3322"/>
                    <a:pt x="18756" y="3322"/>
                  </a:cubicBezTo>
                  <a:cubicBezTo>
                    <a:pt x="16018" y="3322"/>
                    <a:pt x="12039" y="3639"/>
                    <a:pt x="12039" y="3639"/>
                  </a:cubicBezTo>
                  <a:cubicBezTo>
                    <a:pt x="12039" y="3639"/>
                    <a:pt x="13880" y="789"/>
                    <a:pt x="13281" y="80"/>
                  </a:cubicBezTo>
                  <a:cubicBezTo>
                    <a:pt x="13236" y="26"/>
                    <a:pt x="13158" y="1"/>
                    <a:pt x="13053" y="1"/>
                  </a:cubicBezTo>
                  <a:close/>
                </a:path>
              </a:pathLst>
            </a:custGeom>
            <a:solidFill>
              <a:srgbClr val="F7BB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3516075" y="1350575"/>
              <a:ext cx="1361000" cy="1068050"/>
            </a:xfrm>
            <a:custGeom>
              <a:rect b="b" l="l" r="r" t="t"/>
              <a:pathLst>
                <a:path extrusionOk="0" h="42722" w="54440">
                  <a:moveTo>
                    <a:pt x="9239" y="0"/>
                  </a:moveTo>
                  <a:lnTo>
                    <a:pt x="1" y="19193"/>
                  </a:lnTo>
                  <a:cubicBezTo>
                    <a:pt x="1" y="19193"/>
                    <a:pt x="4290" y="37119"/>
                    <a:pt x="11989" y="41408"/>
                  </a:cubicBezTo>
                  <a:cubicBezTo>
                    <a:pt x="13685" y="42353"/>
                    <a:pt x="16695" y="42722"/>
                    <a:pt x="20358" y="42722"/>
                  </a:cubicBezTo>
                  <a:cubicBezTo>
                    <a:pt x="33316" y="42722"/>
                    <a:pt x="54439" y="38109"/>
                    <a:pt x="54439" y="38109"/>
                  </a:cubicBezTo>
                  <a:lnTo>
                    <a:pt x="54000" y="30410"/>
                  </a:lnTo>
                  <a:lnTo>
                    <a:pt x="23096" y="28210"/>
                  </a:lnTo>
                  <a:lnTo>
                    <a:pt x="9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3327025" y="1118225"/>
              <a:ext cx="623525" cy="1608525"/>
            </a:xfrm>
            <a:custGeom>
              <a:rect b="b" l="l" r="r" t="t"/>
              <a:pathLst>
                <a:path extrusionOk="0" h="64341" w="24941">
                  <a:moveTo>
                    <a:pt x="96" y="0"/>
                  </a:moveTo>
                  <a:cubicBezTo>
                    <a:pt x="64" y="0"/>
                    <a:pt x="32" y="1"/>
                    <a:pt x="1" y="1"/>
                  </a:cubicBezTo>
                  <a:cubicBezTo>
                    <a:pt x="1" y="1"/>
                    <a:pt x="7782" y="4840"/>
                    <a:pt x="7232" y="25407"/>
                  </a:cubicBezTo>
                  <a:cubicBezTo>
                    <a:pt x="6682" y="45973"/>
                    <a:pt x="15482" y="56862"/>
                    <a:pt x="15482" y="56862"/>
                  </a:cubicBezTo>
                  <a:lnTo>
                    <a:pt x="24940" y="64340"/>
                  </a:lnTo>
                  <a:cubicBezTo>
                    <a:pt x="24940" y="64340"/>
                    <a:pt x="16032" y="36954"/>
                    <a:pt x="16802" y="32556"/>
                  </a:cubicBezTo>
                  <a:cubicBezTo>
                    <a:pt x="17572" y="28157"/>
                    <a:pt x="18450" y="11550"/>
                    <a:pt x="16911" y="9350"/>
                  </a:cubicBezTo>
                  <a:cubicBezTo>
                    <a:pt x="15382" y="7167"/>
                    <a:pt x="4349" y="0"/>
                    <a:pt x="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3417775" y="1161550"/>
              <a:ext cx="231800" cy="960950"/>
            </a:xfrm>
            <a:custGeom>
              <a:rect b="b" l="l" r="r" t="t"/>
              <a:pathLst>
                <a:path extrusionOk="0" h="38438" w="9272">
                  <a:moveTo>
                    <a:pt x="0" y="1"/>
                  </a:moveTo>
                  <a:cubicBezTo>
                    <a:pt x="302" y="213"/>
                    <a:pt x="597" y="432"/>
                    <a:pt x="891" y="656"/>
                  </a:cubicBezTo>
                  <a:cubicBezTo>
                    <a:pt x="1184" y="879"/>
                    <a:pt x="1473" y="1106"/>
                    <a:pt x="1759" y="1338"/>
                  </a:cubicBezTo>
                  <a:cubicBezTo>
                    <a:pt x="1851" y="1412"/>
                    <a:pt x="1943" y="1487"/>
                    <a:pt x="2034" y="1561"/>
                  </a:cubicBezTo>
                  <a:lnTo>
                    <a:pt x="2034" y="1561"/>
                  </a:lnTo>
                  <a:cubicBezTo>
                    <a:pt x="1943" y="1486"/>
                    <a:pt x="1851" y="1411"/>
                    <a:pt x="1759" y="1337"/>
                  </a:cubicBezTo>
                  <a:cubicBezTo>
                    <a:pt x="1472" y="1105"/>
                    <a:pt x="1183" y="878"/>
                    <a:pt x="890" y="655"/>
                  </a:cubicBezTo>
                  <a:cubicBezTo>
                    <a:pt x="597" y="432"/>
                    <a:pt x="301" y="212"/>
                    <a:pt x="0" y="1"/>
                  </a:cubicBezTo>
                  <a:close/>
                  <a:moveTo>
                    <a:pt x="2034" y="1561"/>
                  </a:moveTo>
                  <a:cubicBezTo>
                    <a:pt x="2335" y="1810"/>
                    <a:pt x="2632" y="2063"/>
                    <a:pt x="2925" y="2321"/>
                  </a:cubicBezTo>
                  <a:lnTo>
                    <a:pt x="2925" y="2321"/>
                  </a:lnTo>
                  <a:cubicBezTo>
                    <a:pt x="2632" y="2062"/>
                    <a:pt x="2336" y="1809"/>
                    <a:pt x="2034" y="1561"/>
                  </a:cubicBezTo>
                  <a:close/>
                  <a:moveTo>
                    <a:pt x="2925" y="2321"/>
                  </a:moveTo>
                  <a:cubicBezTo>
                    <a:pt x="3096" y="2472"/>
                    <a:pt x="3265" y="2624"/>
                    <a:pt x="3433" y="2779"/>
                  </a:cubicBezTo>
                  <a:cubicBezTo>
                    <a:pt x="3704" y="3029"/>
                    <a:pt x="3971" y="3283"/>
                    <a:pt x="4232" y="3543"/>
                  </a:cubicBezTo>
                  <a:cubicBezTo>
                    <a:pt x="4492" y="3802"/>
                    <a:pt x="4746" y="4068"/>
                    <a:pt x="4994" y="4341"/>
                  </a:cubicBezTo>
                  <a:cubicBezTo>
                    <a:pt x="5240" y="4615"/>
                    <a:pt x="5479" y="4895"/>
                    <a:pt x="5706" y="5184"/>
                  </a:cubicBezTo>
                  <a:cubicBezTo>
                    <a:pt x="5935" y="5474"/>
                    <a:pt x="6150" y="5771"/>
                    <a:pt x="6349" y="6082"/>
                  </a:cubicBezTo>
                  <a:cubicBezTo>
                    <a:pt x="6448" y="6237"/>
                    <a:pt x="6543" y="6395"/>
                    <a:pt x="6631" y="6557"/>
                  </a:cubicBezTo>
                  <a:cubicBezTo>
                    <a:pt x="6676" y="6638"/>
                    <a:pt x="6718" y="6719"/>
                    <a:pt x="6758" y="6802"/>
                  </a:cubicBezTo>
                  <a:cubicBezTo>
                    <a:pt x="6799" y="6884"/>
                    <a:pt x="6839" y="6967"/>
                    <a:pt x="6875" y="7052"/>
                  </a:cubicBezTo>
                  <a:cubicBezTo>
                    <a:pt x="7021" y="7389"/>
                    <a:pt x="7137" y="7742"/>
                    <a:pt x="7188" y="8106"/>
                  </a:cubicBezTo>
                  <a:cubicBezTo>
                    <a:pt x="7214" y="8288"/>
                    <a:pt x="7221" y="8473"/>
                    <a:pt x="7208" y="8657"/>
                  </a:cubicBezTo>
                  <a:cubicBezTo>
                    <a:pt x="7201" y="8749"/>
                    <a:pt x="7189" y="8840"/>
                    <a:pt x="7170" y="8931"/>
                  </a:cubicBezTo>
                  <a:lnTo>
                    <a:pt x="7116" y="9200"/>
                  </a:lnTo>
                  <a:cubicBezTo>
                    <a:pt x="7039" y="9561"/>
                    <a:pt x="6949" y="9918"/>
                    <a:pt x="6844" y="10270"/>
                  </a:cubicBezTo>
                  <a:cubicBezTo>
                    <a:pt x="6637" y="10977"/>
                    <a:pt x="6370" y="11664"/>
                    <a:pt x="6045" y="12326"/>
                  </a:cubicBezTo>
                  <a:cubicBezTo>
                    <a:pt x="6004" y="12408"/>
                    <a:pt x="5964" y="12490"/>
                    <a:pt x="5920" y="12571"/>
                  </a:cubicBezTo>
                  <a:cubicBezTo>
                    <a:pt x="5898" y="12612"/>
                    <a:pt x="5877" y="12653"/>
                    <a:pt x="5855" y="12694"/>
                  </a:cubicBezTo>
                  <a:lnTo>
                    <a:pt x="5789" y="12815"/>
                  </a:lnTo>
                  <a:cubicBezTo>
                    <a:pt x="5700" y="12976"/>
                    <a:pt x="5608" y="13135"/>
                    <a:pt x="5509" y="13291"/>
                  </a:cubicBezTo>
                  <a:cubicBezTo>
                    <a:pt x="5412" y="13447"/>
                    <a:pt x="5310" y="13601"/>
                    <a:pt x="5203" y="13751"/>
                  </a:cubicBezTo>
                  <a:cubicBezTo>
                    <a:pt x="5151" y="13826"/>
                    <a:pt x="5096" y="13899"/>
                    <a:pt x="5039" y="13972"/>
                  </a:cubicBezTo>
                  <a:cubicBezTo>
                    <a:pt x="4983" y="14045"/>
                    <a:pt x="4926" y="14116"/>
                    <a:pt x="4865" y="14185"/>
                  </a:cubicBezTo>
                  <a:lnTo>
                    <a:pt x="4862" y="14189"/>
                  </a:lnTo>
                  <a:lnTo>
                    <a:pt x="4866" y="14191"/>
                  </a:lnTo>
                  <a:cubicBezTo>
                    <a:pt x="5112" y="14327"/>
                    <a:pt x="5352" y="14473"/>
                    <a:pt x="5589" y="14624"/>
                  </a:cubicBezTo>
                  <a:cubicBezTo>
                    <a:pt x="5826" y="14774"/>
                    <a:pt x="6060" y="14930"/>
                    <a:pt x="6289" y="15092"/>
                  </a:cubicBezTo>
                  <a:cubicBezTo>
                    <a:pt x="6517" y="15253"/>
                    <a:pt x="6742" y="15421"/>
                    <a:pt x="6963" y="15596"/>
                  </a:cubicBezTo>
                  <a:cubicBezTo>
                    <a:pt x="7182" y="15769"/>
                    <a:pt x="7397" y="15951"/>
                    <a:pt x="7604" y="16139"/>
                  </a:cubicBezTo>
                  <a:cubicBezTo>
                    <a:pt x="7811" y="16329"/>
                    <a:pt x="8011" y="16526"/>
                    <a:pt x="8199" y="16735"/>
                  </a:cubicBezTo>
                  <a:cubicBezTo>
                    <a:pt x="8388" y="16941"/>
                    <a:pt x="8562" y="17162"/>
                    <a:pt x="8720" y="17394"/>
                  </a:cubicBezTo>
                  <a:cubicBezTo>
                    <a:pt x="8877" y="17627"/>
                    <a:pt x="9014" y="17873"/>
                    <a:pt x="9114" y="18135"/>
                  </a:cubicBezTo>
                  <a:cubicBezTo>
                    <a:pt x="9163" y="18266"/>
                    <a:pt x="9203" y="18401"/>
                    <a:pt x="9230" y="18539"/>
                  </a:cubicBezTo>
                  <a:cubicBezTo>
                    <a:pt x="9258" y="18675"/>
                    <a:pt x="9263" y="18817"/>
                    <a:pt x="9263" y="18956"/>
                  </a:cubicBezTo>
                  <a:cubicBezTo>
                    <a:pt x="9260" y="19236"/>
                    <a:pt x="9236" y="19517"/>
                    <a:pt x="9204" y="19795"/>
                  </a:cubicBezTo>
                  <a:cubicBezTo>
                    <a:pt x="9174" y="20076"/>
                    <a:pt x="9135" y="20353"/>
                    <a:pt x="9094" y="20631"/>
                  </a:cubicBezTo>
                  <a:cubicBezTo>
                    <a:pt x="9009" y="21186"/>
                    <a:pt x="8911" y="21739"/>
                    <a:pt x="8808" y="22291"/>
                  </a:cubicBezTo>
                  <a:cubicBezTo>
                    <a:pt x="8602" y="23394"/>
                    <a:pt x="8374" y="24494"/>
                    <a:pt x="8144" y="25592"/>
                  </a:cubicBezTo>
                  <a:cubicBezTo>
                    <a:pt x="7683" y="27790"/>
                    <a:pt x="7203" y="29984"/>
                    <a:pt x="6771" y="32188"/>
                  </a:cubicBezTo>
                  <a:cubicBezTo>
                    <a:pt x="6555" y="33290"/>
                    <a:pt x="6350" y="34394"/>
                    <a:pt x="6182" y="35504"/>
                  </a:cubicBezTo>
                  <a:cubicBezTo>
                    <a:pt x="6100" y="36060"/>
                    <a:pt x="6026" y="36616"/>
                    <a:pt x="5978" y="37175"/>
                  </a:cubicBezTo>
                  <a:cubicBezTo>
                    <a:pt x="5955" y="37456"/>
                    <a:pt x="5938" y="37736"/>
                    <a:pt x="5937" y="38017"/>
                  </a:cubicBezTo>
                  <a:cubicBezTo>
                    <a:pt x="5938" y="37736"/>
                    <a:pt x="5956" y="37456"/>
                    <a:pt x="5979" y="37175"/>
                  </a:cubicBezTo>
                  <a:cubicBezTo>
                    <a:pt x="6027" y="36616"/>
                    <a:pt x="6101" y="36060"/>
                    <a:pt x="6184" y="35504"/>
                  </a:cubicBezTo>
                  <a:cubicBezTo>
                    <a:pt x="6352" y="34394"/>
                    <a:pt x="6558" y="33290"/>
                    <a:pt x="6774" y="32188"/>
                  </a:cubicBezTo>
                  <a:cubicBezTo>
                    <a:pt x="7208" y="29985"/>
                    <a:pt x="7688" y="27792"/>
                    <a:pt x="8150" y="25594"/>
                  </a:cubicBezTo>
                  <a:cubicBezTo>
                    <a:pt x="8381" y="24495"/>
                    <a:pt x="8609" y="23395"/>
                    <a:pt x="8816" y="22292"/>
                  </a:cubicBezTo>
                  <a:cubicBezTo>
                    <a:pt x="8919" y="21740"/>
                    <a:pt x="9018" y="21187"/>
                    <a:pt x="9102" y="20632"/>
                  </a:cubicBezTo>
                  <a:cubicBezTo>
                    <a:pt x="9144" y="20353"/>
                    <a:pt x="9183" y="20076"/>
                    <a:pt x="9213" y="19797"/>
                  </a:cubicBezTo>
                  <a:cubicBezTo>
                    <a:pt x="9244" y="19518"/>
                    <a:pt x="9270" y="19238"/>
                    <a:pt x="9272" y="18956"/>
                  </a:cubicBezTo>
                  <a:cubicBezTo>
                    <a:pt x="9271" y="18817"/>
                    <a:pt x="9267" y="18675"/>
                    <a:pt x="9239" y="18537"/>
                  </a:cubicBezTo>
                  <a:cubicBezTo>
                    <a:pt x="9212" y="18398"/>
                    <a:pt x="9172" y="18263"/>
                    <a:pt x="9122" y="18132"/>
                  </a:cubicBezTo>
                  <a:cubicBezTo>
                    <a:pt x="9023" y="17868"/>
                    <a:pt x="8885" y="17621"/>
                    <a:pt x="8728" y="17388"/>
                  </a:cubicBezTo>
                  <a:cubicBezTo>
                    <a:pt x="8570" y="17156"/>
                    <a:pt x="8395" y="16935"/>
                    <a:pt x="8205" y="16728"/>
                  </a:cubicBezTo>
                  <a:cubicBezTo>
                    <a:pt x="8018" y="16519"/>
                    <a:pt x="7817" y="16321"/>
                    <a:pt x="7610" y="16132"/>
                  </a:cubicBezTo>
                  <a:cubicBezTo>
                    <a:pt x="7402" y="15943"/>
                    <a:pt x="7188" y="15762"/>
                    <a:pt x="6967" y="15587"/>
                  </a:cubicBezTo>
                  <a:cubicBezTo>
                    <a:pt x="6747" y="15413"/>
                    <a:pt x="6522" y="15246"/>
                    <a:pt x="6292" y="15084"/>
                  </a:cubicBezTo>
                  <a:cubicBezTo>
                    <a:pt x="6063" y="14923"/>
                    <a:pt x="5829" y="14766"/>
                    <a:pt x="5593" y="14616"/>
                  </a:cubicBezTo>
                  <a:cubicBezTo>
                    <a:pt x="5356" y="14467"/>
                    <a:pt x="5117" y="14322"/>
                    <a:pt x="4874" y="14187"/>
                  </a:cubicBezTo>
                  <a:lnTo>
                    <a:pt x="4874" y="14187"/>
                  </a:lnTo>
                  <a:cubicBezTo>
                    <a:pt x="4934" y="14119"/>
                    <a:pt x="4989" y="14048"/>
                    <a:pt x="5045" y="13977"/>
                  </a:cubicBezTo>
                  <a:cubicBezTo>
                    <a:pt x="5101" y="13904"/>
                    <a:pt x="5155" y="13829"/>
                    <a:pt x="5209" y="13755"/>
                  </a:cubicBezTo>
                  <a:cubicBezTo>
                    <a:pt x="5316" y="13604"/>
                    <a:pt x="5418" y="13452"/>
                    <a:pt x="5515" y="13295"/>
                  </a:cubicBezTo>
                  <a:cubicBezTo>
                    <a:pt x="5612" y="13139"/>
                    <a:pt x="5705" y="12979"/>
                    <a:pt x="5794" y="12819"/>
                  </a:cubicBezTo>
                  <a:lnTo>
                    <a:pt x="5861" y="12697"/>
                  </a:lnTo>
                  <a:cubicBezTo>
                    <a:pt x="5883" y="12657"/>
                    <a:pt x="5904" y="12616"/>
                    <a:pt x="5925" y="12575"/>
                  </a:cubicBezTo>
                  <a:cubicBezTo>
                    <a:pt x="5969" y="12494"/>
                    <a:pt x="6009" y="12411"/>
                    <a:pt x="6051" y="12329"/>
                  </a:cubicBezTo>
                  <a:cubicBezTo>
                    <a:pt x="6374" y="11666"/>
                    <a:pt x="6642" y="10978"/>
                    <a:pt x="6849" y="10272"/>
                  </a:cubicBezTo>
                  <a:cubicBezTo>
                    <a:pt x="6953" y="9918"/>
                    <a:pt x="7044" y="9561"/>
                    <a:pt x="7121" y="9201"/>
                  </a:cubicBezTo>
                  <a:lnTo>
                    <a:pt x="7175" y="8931"/>
                  </a:lnTo>
                  <a:cubicBezTo>
                    <a:pt x="7193" y="8840"/>
                    <a:pt x="7205" y="8749"/>
                    <a:pt x="7212" y="8656"/>
                  </a:cubicBezTo>
                  <a:cubicBezTo>
                    <a:pt x="7224" y="8472"/>
                    <a:pt x="7218" y="8288"/>
                    <a:pt x="7191" y="8105"/>
                  </a:cubicBezTo>
                  <a:cubicBezTo>
                    <a:pt x="7141" y="7740"/>
                    <a:pt x="7025" y="7387"/>
                    <a:pt x="6877" y="7049"/>
                  </a:cubicBezTo>
                  <a:cubicBezTo>
                    <a:pt x="6841" y="6965"/>
                    <a:pt x="6802" y="6882"/>
                    <a:pt x="6760" y="6798"/>
                  </a:cubicBezTo>
                  <a:cubicBezTo>
                    <a:pt x="6719" y="6716"/>
                    <a:pt x="6677" y="6634"/>
                    <a:pt x="6632" y="6555"/>
                  </a:cubicBezTo>
                  <a:cubicBezTo>
                    <a:pt x="6544" y="6393"/>
                    <a:pt x="6449" y="6235"/>
                    <a:pt x="6351" y="6080"/>
                  </a:cubicBezTo>
                  <a:cubicBezTo>
                    <a:pt x="6152" y="5769"/>
                    <a:pt x="5936" y="5470"/>
                    <a:pt x="5707" y="5182"/>
                  </a:cubicBezTo>
                  <a:cubicBezTo>
                    <a:pt x="5480" y="4892"/>
                    <a:pt x="5241" y="4612"/>
                    <a:pt x="4994" y="4339"/>
                  </a:cubicBezTo>
                  <a:cubicBezTo>
                    <a:pt x="4747" y="4066"/>
                    <a:pt x="4493" y="3800"/>
                    <a:pt x="4232" y="3540"/>
                  </a:cubicBezTo>
                  <a:cubicBezTo>
                    <a:pt x="3970" y="3281"/>
                    <a:pt x="3704" y="3026"/>
                    <a:pt x="3433" y="2777"/>
                  </a:cubicBezTo>
                  <a:cubicBezTo>
                    <a:pt x="3265" y="2623"/>
                    <a:pt x="3096" y="2471"/>
                    <a:pt x="2925" y="2321"/>
                  </a:cubicBezTo>
                  <a:close/>
                  <a:moveTo>
                    <a:pt x="5937" y="38018"/>
                  </a:moveTo>
                  <a:cubicBezTo>
                    <a:pt x="5937" y="38157"/>
                    <a:pt x="5940" y="38298"/>
                    <a:pt x="5952" y="38438"/>
                  </a:cubicBezTo>
                  <a:cubicBezTo>
                    <a:pt x="5941" y="38298"/>
                    <a:pt x="5937" y="38157"/>
                    <a:pt x="5937" y="380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3747700" y="1932850"/>
              <a:ext cx="74275" cy="360825"/>
            </a:xfrm>
            <a:custGeom>
              <a:rect b="b" l="l" r="r" t="t"/>
              <a:pathLst>
                <a:path extrusionOk="0" h="14433" w="2971">
                  <a:moveTo>
                    <a:pt x="1" y="1"/>
                  </a:moveTo>
                  <a:cubicBezTo>
                    <a:pt x="5" y="38"/>
                    <a:pt x="12" y="75"/>
                    <a:pt x="18" y="112"/>
                  </a:cubicBezTo>
                  <a:lnTo>
                    <a:pt x="39" y="225"/>
                  </a:lnTo>
                  <a:lnTo>
                    <a:pt x="19" y="112"/>
                  </a:lnTo>
                  <a:cubicBezTo>
                    <a:pt x="13" y="75"/>
                    <a:pt x="5" y="38"/>
                    <a:pt x="1" y="1"/>
                  </a:cubicBezTo>
                  <a:close/>
                  <a:moveTo>
                    <a:pt x="39" y="225"/>
                  </a:moveTo>
                  <a:lnTo>
                    <a:pt x="83" y="452"/>
                  </a:lnTo>
                  <a:lnTo>
                    <a:pt x="171" y="903"/>
                  </a:lnTo>
                  <a:lnTo>
                    <a:pt x="351" y="1806"/>
                  </a:lnTo>
                  <a:lnTo>
                    <a:pt x="719" y="3611"/>
                  </a:lnTo>
                  <a:lnTo>
                    <a:pt x="1462" y="7220"/>
                  </a:lnTo>
                  <a:lnTo>
                    <a:pt x="2971" y="14433"/>
                  </a:lnTo>
                  <a:lnTo>
                    <a:pt x="1473" y="7218"/>
                  </a:lnTo>
                  <a:lnTo>
                    <a:pt x="725" y="3611"/>
                  </a:lnTo>
                  <a:lnTo>
                    <a:pt x="355" y="1806"/>
                  </a:lnTo>
                  <a:lnTo>
                    <a:pt x="173" y="903"/>
                  </a:lnTo>
                  <a:lnTo>
                    <a:pt x="83" y="451"/>
                  </a:lnTo>
                  <a:lnTo>
                    <a:pt x="39" y="225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2484525" y="1108950"/>
              <a:ext cx="599900" cy="1933975"/>
            </a:xfrm>
            <a:custGeom>
              <a:rect b="b" l="l" r="r" t="t"/>
              <a:pathLst>
                <a:path extrusionOk="0" h="77359" w="23996">
                  <a:moveTo>
                    <a:pt x="16750" y="1"/>
                  </a:moveTo>
                  <a:cubicBezTo>
                    <a:pt x="1" y="7485"/>
                    <a:pt x="1341" y="19949"/>
                    <a:pt x="2001" y="27648"/>
                  </a:cubicBezTo>
                  <a:cubicBezTo>
                    <a:pt x="2659" y="35346"/>
                    <a:pt x="2659" y="74940"/>
                    <a:pt x="2659" y="74940"/>
                  </a:cubicBezTo>
                  <a:lnTo>
                    <a:pt x="17397" y="77359"/>
                  </a:lnTo>
                  <a:cubicBezTo>
                    <a:pt x="17397" y="77359"/>
                    <a:pt x="23995" y="42165"/>
                    <a:pt x="23335" y="30507"/>
                  </a:cubicBezTo>
                  <a:cubicBezTo>
                    <a:pt x="22675" y="18849"/>
                    <a:pt x="16750" y="1"/>
                    <a:pt x="167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2802250" y="1151250"/>
              <a:ext cx="149550" cy="631025"/>
            </a:xfrm>
            <a:custGeom>
              <a:rect b="b" l="l" r="r" t="t"/>
              <a:pathLst>
                <a:path extrusionOk="0" h="25241" w="5982">
                  <a:moveTo>
                    <a:pt x="2927" y="0"/>
                  </a:moveTo>
                  <a:cubicBezTo>
                    <a:pt x="2681" y="686"/>
                    <a:pt x="2445" y="1378"/>
                    <a:pt x="2214" y="2069"/>
                  </a:cubicBezTo>
                  <a:cubicBezTo>
                    <a:pt x="2445" y="1378"/>
                    <a:pt x="2681" y="687"/>
                    <a:pt x="2927" y="0"/>
                  </a:cubicBezTo>
                  <a:close/>
                  <a:moveTo>
                    <a:pt x="2214" y="2069"/>
                  </a:moveTo>
                  <a:cubicBezTo>
                    <a:pt x="2125" y="2336"/>
                    <a:pt x="2037" y="2602"/>
                    <a:pt x="1951" y="2869"/>
                  </a:cubicBezTo>
                  <a:lnTo>
                    <a:pt x="1951" y="2869"/>
                  </a:lnTo>
                  <a:cubicBezTo>
                    <a:pt x="2038" y="2602"/>
                    <a:pt x="2125" y="2336"/>
                    <a:pt x="2214" y="2069"/>
                  </a:cubicBezTo>
                  <a:close/>
                  <a:moveTo>
                    <a:pt x="1951" y="2869"/>
                  </a:moveTo>
                  <a:lnTo>
                    <a:pt x="1951" y="2869"/>
                  </a:lnTo>
                  <a:cubicBezTo>
                    <a:pt x="1812" y="3296"/>
                    <a:pt x="1676" y="3724"/>
                    <a:pt x="1544" y="4153"/>
                  </a:cubicBezTo>
                  <a:cubicBezTo>
                    <a:pt x="1329" y="4851"/>
                    <a:pt x="1121" y="5551"/>
                    <a:pt x="928" y="6254"/>
                  </a:cubicBezTo>
                  <a:cubicBezTo>
                    <a:pt x="734" y="6957"/>
                    <a:pt x="553" y="7664"/>
                    <a:pt x="394" y="8377"/>
                  </a:cubicBezTo>
                  <a:cubicBezTo>
                    <a:pt x="316" y="8733"/>
                    <a:pt x="242" y="9092"/>
                    <a:pt x="180" y="9450"/>
                  </a:cubicBezTo>
                  <a:cubicBezTo>
                    <a:pt x="118" y="9810"/>
                    <a:pt x="65" y="10171"/>
                    <a:pt x="32" y="10535"/>
                  </a:cubicBezTo>
                  <a:cubicBezTo>
                    <a:pt x="16" y="10716"/>
                    <a:pt x="5" y="10899"/>
                    <a:pt x="4" y="11082"/>
                  </a:cubicBezTo>
                  <a:cubicBezTo>
                    <a:pt x="1" y="11264"/>
                    <a:pt x="12" y="11447"/>
                    <a:pt x="37" y="11627"/>
                  </a:cubicBezTo>
                  <a:cubicBezTo>
                    <a:pt x="51" y="11719"/>
                    <a:pt x="72" y="11808"/>
                    <a:pt x="100" y="11894"/>
                  </a:cubicBezTo>
                  <a:cubicBezTo>
                    <a:pt x="127" y="11982"/>
                    <a:pt x="169" y="12064"/>
                    <a:pt x="226" y="12138"/>
                  </a:cubicBezTo>
                  <a:cubicBezTo>
                    <a:pt x="281" y="12212"/>
                    <a:pt x="359" y="12266"/>
                    <a:pt x="448" y="12293"/>
                  </a:cubicBezTo>
                  <a:lnTo>
                    <a:pt x="712" y="12366"/>
                  </a:lnTo>
                  <a:cubicBezTo>
                    <a:pt x="1063" y="12464"/>
                    <a:pt x="1414" y="12564"/>
                    <a:pt x="1765" y="12666"/>
                  </a:cubicBezTo>
                  <a:cubicBezTo>
                    <a:pt x="2114" y="12769"/>
                    <a:pt x="2464" y="12872"/>
                    <a:pt x="2814" y="12976"/>
                  </a:cubicBezTo>
                  <a:cubicBezTo>
                    <a:pt x="3512" y="13185"/>
                    <a:pt x="4208" y="13398"/>
                    <a:pt x="4904" y="13614"/>
                  </a:cubicBezTo>
                  <a:lnTo>
                    <a:pt x="4904" y="13614"/>
                  </a:lnTo>
                  <a:cubicBezTo>
                    <a:pt x="4738" y="14153"/>
                    <a:pt x="4580" y="14695"/>
                    <a:pt x="4424" y="15237"/>
                  </a:cubicBezTo>
                  <a:cubicBezTo>
                    <a:pt x="4270" y="15781"/>
                    <a:pt x="4118" y="16328"/>
                    <a:pt x="3973" y="16874"/>
                  </a:cubicBezTo>
                  <a:cubicBezTo>
                    <a:pt x="3827" y="17420"/>
                    <a:pt x="3687" y="17969"/>
                    <a:pt x="3553" y="18520"/>
                  </a:cubicBezTo>
                  <a:cubicBezTo>
                    <a:pt x="3421" y="19069"/>
                    <a:pt x="3297" y="19621"/>
                    <a:pt x="3184" y="20176"/>
                  </a:cubicBezTo>
                  <a:cubicBezTo>
                    <a:pt x="3129" y="20455"/>
                    <a:pt x="3076" y="20733"/>
                    <a:pt x="3029" y="21012"/>
                  </a:cubicBezTo>
                  <a:cubicBezTo>
                    <a:pt x="2983" y="21291"/>
                    <a:pt x="2940" y="21571"/>
                    <a:pt x="2908" y="21852"/>
                  </a:cubicBezTo>
                  <a:cubicBezTo>
                    <a:pt x="2892" y="21993"/>
                    <a:pt x="2879" y="22133"/>
                    <a:pt x="2869" y="22274"/>
                  </a:cubicBezTo>
                  <a:cubicBezTo>
                    <a:pt x="2858" y="22416"/>
                    <a:pt x="2852" y="22557"/>
                    <a:pt x="2854" y="22698"/>
                  </a:cubicBezTo>
                  <a:cubicBezTo>
                    <a:pt x="2854" y="22840"/>
                    <a:pt x="2865" y="22982"/>
                    <a:pt x="2888" y="23122"/>
                  </a:cubicBezTo>
                  <a:cubicBezTo>
                    <a:pt x="2901" y="23191"/>
                    <a:pt x="2919" y="23260"/>
                    <a:pt x="2945" y="23326"/>
                  </a:cubicBezTo>
                  <a:cubicBezTo>
                    <a:pt x="2952" y="23342"/>
                    <a:pt x="2960" y="23357"/>
                    <a:pt x="2969" y="23374"/>
                  </a:cubicBezTo>
                  <a:cubicBezTo>
                    <a:pt x="2977" y="23389"/>
                    <a:pt x="2986" y="23404"/>
                    <a:pt x="2995" y="23419"/>
                  </a:cubicBezTo>
                  <a:cubicBezTo>
                    <a:pt x="3015" y="23449"/>
                    <a:pt x="3040" y="23474"/>
                    <a:pt x="3069" y="23495"/>
                  </a:cubicBezTo>
                  <a:lnTo>
                    <a:pt x="3092" y="23510"/>
                  </a:lnTo>
                  <a:lnTo>
                    <a:pt x="3115" y="23522"/>
                  </a:lnTo>
                  <a:lnTo>
                    <a:pt x="3162" y="23547"/>
                  </a:lnTo>
                  <a:lnTo>
                    <a:pt x="3255" y="23599"/>
                  </a:lnTo>
                  <a:cubicBezTo>
                    <a:pt x="3317" y="23633"/>
                    <a:pt x="3378" y="23668"/>
                    <a:pt x="3440" y="23702"/>
                  </a:cubicBezTo>
                  <a:cubicBezTo>
                    <a:pt x="3502" y="23737"/>
                    <a:pt x="3563" y="23772"/>
                    <a:pt x="3624" y="23807"/>
                  </a:cubicBezTo>
                  <a:cubicBezTo>
                    <a:pt x="3686" y="23842"/>
                    <a:pt x="3747" y="23878"/>
                    <a:pt x="3808" y="23914"/>
                  </a:cubicBezTo>
                  <a:cubicBezTo>
                    <a:pt x="4053" y="24056"/>
                    <a:pt x="4295" y="24201"/>
                    <a:pt x="4537" y="24348"/>
                  </a:cubicBezTo>
                  <a:cubicBezTo>
                    <a:pt x="5021" y="24641"/>
                    <a:pt x="5502" y="24938"/>
                    <a:pt x="5981" y="25241"/>
                  </a:cubicBezTo>
                  <a:cubicBezTo>
                    <a:pt x="5503" y="24937"/>
                    <a:pt x="5022" y="24640"/>
                    <a:pt x="4538" y="24346"/>
                  </a:cubicBezTo>
                  <a:cubicBezTo>
                    <a:pt x="4295" y="24200"/>
                    <a:pt x="4053" y="24055"/>
                    <a:pt x="3809" y="23912"/>
                  </a:cubicBezTo>
                  <a:cubicBezTo>
                    <a:pt x="3748" y="23875"/>
                    <a:pt x="3686" y="23841"/>
                    <a:pt x="3625" y="23805"/>
                  </a:cubicBezTo>
                  <a:cubicBezTo>
                    <a:pt x="3564" y="23770"/>
                    <a:pt x="3502" y="23735"/>
                    <a:pt x="3441" y="23701"/>
                  </a:cubicBezTo>
                  <a:cubicBezTo>
                    <a:pt x="3379" y="23665"/>
                    <a:pt x="3318" y="23630"/>
                    <a:pt x="3256" y="23596"/>
                  </a:cubicBezTo>
                  <a:lnTo>
                    <a:pt x="3163" y="23546"/>
                  </a:lnTo>
                  <a:lnTo>
                    <a:pt x="3116" y="23520"/>
                  </a:lnTo>
                  <a:lnTo>
                    <a:pt x="3093" y="23507"/>
                  </a:lnTo>
                  <a:lnTo>
                    <a:pt x="3070" y="23493"/>
                  </a:lnTo>
                  <a:cubicBezTo>
                    <a:pt x="3041" y="23472"/>
                    <a:pt x="3017" y="23446"/>
                    <a:pt x="2997" y="23417"/>
                  </a:cubicBezTo>
                  <a:cubicBezTo>
                    <a:pt x="2987" y="23403"/>
                    <a:pt x="2978" y="23388"/>
                    <a:pt x="2970" y="23372"/>
                  </a:cubicBezTo>
                  <a:cubicBezTo>
                    <a:pt x="2961" y="23356"/>
                    <a:pt x="2953" y="23341"/>
                    <a:pt x="2947" y="23324"/>
                  </a:cubicBezTo>
                  <a:cubicBezTo>
                    <a:pt x="2920" y="23259"/>
                    <a:pt x="2902" y="23191"/>
                    <a:pt x="2890" y="23120"/>
                  </a:cubicBezTo>
                  <a:cubicBezTo>
                    <a:pt x="2867" y="22981"/>
                    <a:pt x="2856" y="22840"/>
                    <a:pt x="2856" y="22698"/>
                  </a:cubicBezTo>
                  <a:cubicBezTo>
                    <a:pt x="2855" y="22557"/>
                    <a:pt x="2861" y="22416"/>
                    <a:pt x="2871" y="22274"/>
                  </a:cubicBezTo>
                  <a:cubicBezTo>
                    <a:pt x="2881" y="22133"/>
                    <a:pt x="2895" y="21993"/>
                    <a:pt x="2910" y="21852"/>
                  </a:cubicBezTo>
                  <a:cubicBezTo>
                    <a:pt x="2943" y="21571"/>
                    <a:pt x="2985" y="21291"/>
                    <a:pt x="3032" y="21012"/>
                  </a:cubicBezTo>
                  <a:cubicBezTo>
                    <a:pt x="3080" y="20733"/>
                    <a:pt x="3131" y="20455"/>
                    <a:pt x="3188" y="20178"/>
                  </a:cubicBezTo>
                  <a:cubicBezTo>
                    <a:pt x="3300" y="19623"/>
                    <a:pt x="3426" y="19072"/>
                    <a:pt x="3558" y="18521"/>
                  </a:cubicBezTo>
                  <a:cubicBezTo>
                    <a:pt x="3692" y="17971"/>
                    <a:pt x="3832" y="17424"/>
                    <a:pt x="3978" y="16876"/>
                  </a:cubicBezTo>
                  <a:cubicBezTo>
                    <a:pt x="4125" y="16330"/>
                    <a:pt x="4275" y="15785"/>
                    <a:pt x="4431" y="15240"/>
                  </a:cubicBezTo>
                  <a:cubicBezTo>
                    <a:pt x="4586" y="14696"/>
                    <a:pt x="4747" y="14153"/>
                    <a:pt x="4912" y="13612"/>
                  </a:cubicBezTo>
                  <a:lnTo>
                    <a:pt x="4913" y="13608"/>
                  </a:lnTo>
                  <a:lnTo>
                    <a:pt x="4910" y="13607"/>
                  </a:lnTo>
                  <a:cubicBezTo>
                    <a:pt x="4213" y="13389"/>
                    <a:pt x="3515" y="13176"/>
                    <a:pt x="2816" y="12967"/>
                  </a:cubicBezTo>
                  <a:cubicBezTo>
                    <a:pt x="2466" y="12863"/>
                    <a:pt x="2116" y="12759"/>
                    <a:pt x="1766" y="12657"/>
                  </a:cubicBezTo>
                  <a:cubicBezTo>
                    <a:pt x="1415" y="12555"/>
                    <a:pt x="1065" y="12456"/>
                    <a:pt x="713" y="12359"/>
                  </a:cubicBezTo>
                  <a:lnTo>
                    <a:pt x="449" y="12285"/>
                  </a:lnTo>
                  <a:cubicBezTo>
                    <a:pt x="362" y="12259"/>
                    <a:pt x="285" y="12205"/>
                    <a:pt x="230" y="12132"/>
                  </a:cubicBezTo>
                  <a:cubicBezTo>
                    <a:pt x="176" y="12061"/>
                    <a:pt x="134" y="11979"/>
                    <a:pt x="107" y="11892"/>
                  </a:cubicBezTo>
                  <a:cubicBezTo>
                    <a:pt x="78" y="11805"/>
                    <a:pt x="58" y="11716"/>
                    <a:pt x="44" y="11627"/>
                  </a:cubicBezTo>
                  <a:cubicBezTo>
                    <a:pt x="18" y="11447"/>
                    <a:pt x="8" y="11264"/>
                    <a:pt x="10" y="11082"/>
                  </a:cubicBezTo>
                  <a:cubicBezTo>
                    <a:pt x="12" y="10899"/>
                    <a:pt x="23" y="10717"/>
                    <a:pt x="38" y="10536"/>
                  </a:cubicBezTo>
                  <a:cubicBezTo>
                    <a:pt x="70" y="10172"/>
                    <a:pt x="122" y="9810"/>
                    <a:pt x="185" y="9452"/>
                  </a:cubicBezTo>
                  <a:cubicBezTo>
                    <a:pt x="248" y="9092"/>
                    <a:pt x="319" y="8734"/>
                    <a:pt x="398" y="8378"/>
                  </a:cubicBezTo>
                  <a:cubicBezTo>
                    <a:pt x="556" y="7665"/>
                    <a:pt x="737" y="6958"/>
                    <a:pt x="930" y="6255"/>
                  </a:cubicBezTo>
                  <a:cubicBezTo>
                    <a:pt x="1123" y="5552"/>
                    <a:pt x="1330" y="4851"/>
                    <a:pt x="1545" y="4154"/>
                  </a:cubicBezTo>
                  <a:cubicBezTo>
                    <a:pt x="1678" y="3725"/>
                    <a:pt x="1813" y="3297"/>
                    <a:pt x="1951" y="28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3146550" y="1182400"/>
              <a:ext cx="372850" cy="467825"/>
            </a:xfrm>
            <a:custGeom>
              <a:rect b="b" l="l" r="r" t="t"/>
              <a:pathLst>
                <a:path extrusionOk="0" h="18713" w="14914">
                  <a:moveTo>
                    <a:pt x="9975" y="1"/>
                  </a:moveTo>
                  <a:cubicBezTo>
                    <a:pt x="9156" y="1"/>
                    <a:pt x="4771" y="7625"/>
                    <a:pt x="4771" y="7625"/>
                  </a:cubicBezTo>
                  <a:cubicBezTo>
                    <a:pt x="4771" y="7625"/>
                    <a:pt x="3501" y="4585"/>
                    <a:pt x="2580" y="4585"/>
                  </a:cubicBezTo>
                  <a:cubicBezTo>
                    <a:pt x="2566" y="4585"/>
                    <a:pt x="2553" y="4586"/>
                    <a:pt x="2539" y="4587"/>
                  </a:cubicBezTo>
                  <a:cubicBezTo>
                    <a:pt x="1834" y="4657"/>
                    <a:pt x="1691" y="9034"/>
                    <a:pt x="2041" y="11573"/>
                  </a:cubicBezTo>
                  <a:lnTo>
                    <a:pt x="1" y="14247"/>
                  </a:lnTo>
                  <a:cubicBezTo>
                    <a:pt x="1924" y="15900"/>
                    <a:pt x="4007" y="17343"/>
                    <a:pt x="6146" y="18713"/>
                  </a:cubicBezTo>
                  <a:cubicBezTo>
                    <a:pt x="6978" y="16863"/>
                    <a:pt x="7502" y="15645"/>
                    <a:pt x="7672" y="15244"/>
                  </a:cubicBezTo>
                  <a:lnTo>
                    <a:pt x="7674" y="15242"/>
                  </a:lnTo>
                  <a:cubicBezTo>
                    <a:pt x="9591" y="14199"/>
                    <a:pt x="13186" y="11967"/>
                    <a:pt x="14744" y="9149"/>
                  </a:cubicBezTo>
                  <a:cubicBezTo>
                    <a:pt x="14913" y="8843"/>
                    <a:pt x="14716" y="8516"/>
                    <a:pt x="14427" y="8516"/>
                  </a:cubicBezTo>
                  <a:cubicBezTo>
                    <a:pt x="14373" y="8516"/>
                    <a:pt x="14316" y="8528"/>
                    <a:pt x="14258" y="8553"/>
                  </a:cubicBezTo>
                  <a:lnTo>
                    <a:pt x="10493" y="10151"/>
                  </a:lnTo>
                  <a:cubicBezTo>
                    <a:pt x="10493" y="10151"/>
                    <a:pt x="14737" y="6296"/>
                    <a:pt x="14625" y="4460"/>
                  </a:cubicBezTo>
                  <a:cubicBezTo>
                    <a:pt x="14615" y="4307"/>
                    <a:pt x="14492" y="4214"/>
                    <a:pt x="14359" y="4214"/>
                  </a:cubicBezTo>
                  <a:cubicBezTo>
                    <a:pt x="14290" y="4214"/>
                    <a:pt x="14219" y="4238"/>
                    <a:pt x="14158" y="4290"/>
                  </a:cubicBezTo>
                  <a:lnTo>
                    <a:pt x="10340" y="7562"/>
                  </a:lnTo>
                  <a:cubicBezTo>
                    <a:pt x="10340" y="7562"/>
                    <a:pt x="13318" y="2866"/>
                    <a:pt x="12843" y="1528"/>
                  </a:cubicBezTo>
                  <a:cubicBezTo>
                    <a:pt x="12796" y="1394"/>
                    <a:pt x="12711" y="1334"/>
                    <a:pt x="12597" y="1334"/>
                  </a:cubicBezTo>
                  <a:cubicBezTo>
                    <a:pt x="11567" y="1334"/>
                    <a:pt x="8144" y="6227"/>
                    <a:pt x="8144" y="6227"/>
                  </a:cubicBezTo>
                  <a:cubicBezTo>
                    <a:pt x="8144" y="6227"/>
                    <a:pt x="10547" y="862"/>
                    <a:pt x="10067" y="55"/>
                  </a:cubicBezTo>
                  <a:cubicBezTo>
                    <a:pt x="10045" y="18"/>
                    <a:pt x="10014" y="1"/>
                    <a:pt x="9975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2369500" y="1204375"/>
              <a:ext cx="976150" cy="1351900"/>
            </a:xfrm>
            <a:custGeom>
              <a:rect b="b" l="l" r="r" t="t"/>
              <a:pathLst>
                <a:path extrusionOk="0" h="54076" w="39046">
                  <a:moveTo>
                    <a:pt x="15890" y="0"/>
                  </a:moveTo>
                  <a:cubicBezTo>
                    <a:pt x="15667" y="37"/>
                    <a:pt x="15367" y="196"/>
                    <a:pt x="14958" y="515"/>
                  </a:cubicBezTo>
                  <a:cubicBezTo>
                    <a:pt x="12798" y="2202"/>
                    <a:pt x="3998" y="9524"/>
                    <a:pt x="3630" y="13823"/>
                  </a:cubicBezTo>
                  <a:cubicBezTo>
                    <a:pt x="2971" y="21521"/>
                    <a:pt x="1" y="49236"/>
                    <a:pt x="10559" y="53745"/>
                  </a:cubicBezTo>
                  <a:cubicBezTo>
                    <a:pt x="11084" y="53969"/>
                    <a:pt x="11627" y="54076"/>
                    <a:pt x="12185" y="54076"/>
                  </a:cubicBezTo>
                  <a:cubicBezTo>
                    <a:pt x="22855" y="54076"/>
                    <a:pt x="39045" y="15141"/>
                    <a:pt x="39045" y="15141"/>
                  </a:cubicBezTo>
                  <a:lnTo>
                    <a:pt x="32446" y="11293"/>
                  </a:lnTo>
                  <a:lnTo>
                    <a:pt x="18258" y="29659"/>
                  </a:lnTo>
                  <a:cubicBezTo>
                    <a:pt x="18258" y="29659"/>
                    <a:pt x="18836" y="27203"/>
                    <a:pt x="19268" y="23786"/>
                  </a:cubicBezTo>
                  <a:lnTo>
                    <a:pt x="19268" y="23786"/>
                  </a:lnTo>
                  <a:cubicBezTo>
                    <a:pt x="18781" y="24118"/>
                    <a:pt x="18232" y="24267"/>
                    <a:pt x="17678" y="24267"/>
                  </a:cubicBezTo>
                  <a:cubicBezTo>
                    <a:pt x="15462" y="24267"/>
                    <a:pt x="13181" y="21882"/>
                    <a:pt x="14584" y="19306"/>
                  </a:cubicBezTo>
                  <a:cubicBezTo>
                    <a:pt x="17179" y="14538"/>
                    <a:pt x="15191" y="7346"/>
                    <a:pt x="15123" y="2164"/>
                  </a:cubicBezTo>
                  <a:cubicBezTo>
                    <a:pt x="15112" y="1243"/>
                    <a:pt x="15412" y="522"/>
                    <a:pt x="158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2696025" y="1944800"/>
              <a:ext cx="132425" cy="179800"/>
            </a:xfrm>
            <a:custGeom>
              <a:rect b="b" l="l" r="r" t="t"/>
              <a:pathLst>
                <a:path extrusionOk="0" h="7192" w="5297">
                  <a:moveTo>
                    <a:pt x="5296" y="1"/>
                  </a:moveTo>
                  <a:lnTo>
                    <a:pt x="5278" y="11"/>
                  </a:lnTo>
                  <a:lnTo>
                    <a:pt x="1238" y="2489"/>
                  </a:lnTo>
                  <a:lnTo>
                    <a:pt x="5263" y="30"/>
                  </a:lnTo>
                  <a:lnTo>
                    <a:pt x="5263" y="30"/>
                  </a:lnTo>
                  <a:cubicBezTo>
                    <a:pt x="4819" y="616"/>
                    <a:pt x="4375" y="1202"/>
                    <a:pt x="3933" y="1790"/>
                  </a:cubicBezTo>
                  <a:cubicBezTo>
                    <a:pt x="3486" y="2384"/>
                    <a:pt x="3041" y="2978"/>
                    <a:pt x="2597" y="3573"/>
                  </a:cubicBezTo>
                  <a:cubicBezTo>
                    <a:pt x="2153" y="4167"/>
                    <a:pt x="1711" y="4765"/>
                    <a:pt x="1271" y="5364"/>
                  </a:cubicBezTo>
                  <a:cubicBezTo>
                    <a:pt x="1051" y="5663"/>
                    <a:pt x="833" y="5963"/>
                    <a:pt x="617" y="6265"/>
                  </a:cubicBezTo>
                  <a:cubicBezTo>
                    <a:pt x="510" y="6416"/>
                    <a:pt x="402" y="6568"/>
                    <a:pt x="297" y="6721"/>
                  </a:cubicBezTo>
                  <a:cubicBezTo>
                    <a:pt x="244" y="6797"/>
                    <a:pt x="191" y="6873"/>
                    <a:pt x="141" y="6951"/>
                  </a:cubicBezTo>
                  <a:cubicBezTo>
                    <a:pt x="193" y="6875"/>
                    <a:pt x="245" y="6797"/>
                    <a:pt x="298" y="6721"/>
                  </a:cubicBezTo>
                  <a:cubicBezTo>
                    <a:pt x="404" y="6569"/>
                    <a:pt x="511" y="6417"/>
                    <a:pt x="620" y="6267"/>
                  </a:cubicBezTo>
                  <a:cubicBezTo>
                    <a:pt x="836" y="5965"/>
                    <a:pt x="1055" y="5666"/>
                    <a:pt x="1276" y="5366"/>
                  </a:cubicBezTo>
                  <a:cubicBezTo>
                    <a:pt x="1715" y="4768"/>
                    <a:pt x="2158" y="4172"/>
                    <a:pt x="2603" y="3577"/>
                  </a:cubicBezTo>
                  <a:cubicBezTo>
                    <a:pt x="3048" y="2982"/>
                    <a:pt x="3493" y="2389"/>
                    <a:pt x="3941" y="1796"/>
                  </a:cubicBezTo>
                  <a:lnTo>
                    <a:pt x="5283" y="17"/>
                  </a:lnTo>
                  <a:lnTo>
                    <a:pt x="5296" y="1"/>
                  </a:lnTo>
                  <a:close/>
                  <a:moveTo>
                    <a:pt x="141" y="6951"/>
                  </a:moveTo>
                  <a:cubicBezTo>
                    <a:pt x="115" y="6990"/>
                    <a:pt x="91" y="7029"/>
                    <a:pt x="66" y="7068"/>
                  </a:cubicBezTo>
                  <a:cubicBezTo>
                    <a:pt x="91" y="7029"/>
                    <a:pt x="115" y="6991"/>
                    <a:pt x="141" y="6951"/>
                  </a:cubicBezTo>
                  <a:close/>
                  <a:moveTo>
                    <a:pt x="66" y="7068"/>
                  </a:moveTo>
                  <a:lnTo>
                    <a:pt x="66" y="7068"/>
                  </a:lnTo>
                  <a:cubicBezTo>
                    <a:pt x="53" y="7088"/>
                    <a:pt x="41" y="7108"/>
                    <a:pt x="30" y="7128"/>
                  </a:cubicBezTo>
                  <a:cubicBezTo>
                    <a:pt x="24" y="7138"/>
                    <a:pt x="19" y="7149"/>
                    <a:pt x="14" y="7159"/>
                  </a:cubicBezTo>
                  <a:cubicBezTo>
                    <a:pt x="19" y="7149"/>
                    <a:pt x="25" y="7138"/>
                    <a:pt x="31" y="7128"/>
                  </a:cubicBezTo>
                  <a:cubicBezTo>
                    <a:pt x="41" y="7108"/>
                    <a:pt x="54" y="7088"/>
                    <a:pt x="66" y="7068"/>
                  </a:cubicBezTo>
                  <a:close/>
                  <a:moveTo>
                    <a:pt x="14" y="7159"/>
                  </a:moveTo>
                  <a:cubicBezTo>
                    <a:pt x="9" y="7169"/>
                    <a:pt x="4" y="7181"/>
                    <a:pt x="0" y="7191"/>
                  </a:cubicBezTo>
                  <a:cubicBezTo>
                    <a:pt x="4" y="7181"/>
                    <a:pt x="9" y="7170"/>
                    <a:pt x="14" y="7159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2834200" y="2174050"/>
              <a:ext cx="212425" cy="195925"/>
            </a:xfrm>
            <a:custGeom>
              <a:rect b="b" l="l" r="r" t="t"/>
              <a:pathLst>
                <a:path extrusionOk="0" h="7837" w="8497">
                  <a:moveTo>
                    <a:pt x="8496" y="1"/>
                  </a:moveTo>
                  <a:cubicBezTo>
                    <a:pt x="8198" y="381"/>
                    <a:pt x="7880" y="743"/>
                    <a:pt x="7551" y="1096"/>
                  </a:cubicBezTo>
                  <a:cubicBezTo>
                    <a:pt x="7222" y="1449"/>
                    <a:pt x="6886" y="1794"/>
                    <a:pt x="6542" y="2133"/>
                  </a:cubicBezTo>
                  <a:cubicBezTo>
                    <a:pt x="6199" y="2472"/>
                    <a:pt x="5849" y="2806"/>
                    <a:pt x="5497" y="3133"/>
                  </a:cubicBezTo>
                  <a:cubicBezTo>
                    <a:pt x="5143" y="3461"/>
                    <a:pt x="4786" y="3786"/>
                    <a:pt x="4426" y="4108"/>
                  </a:cubicBezTo>
                  <a:cubicBezTo>
                    <a:pt x="4068" y="4429"/>
                    <a:pt x="3705" y="4748"/>
                    <a:pt x="3340" y="5064"/>
                  </a:cubicBezTo>
                  <a:cubicBezTo>
                    <a:pt x="2975" y="5379"/>
                    <a:pt x="2608" y="5692"/>
                    <a:pt x="2239" y="6003"/>
                  </a:cubicBezTo>
                  <a:cubicBezTo>
                    <a:pt x="1869" y="6312"/>
                    <a:pt x="1497" y="6620"/>
                    <a:pt x="1126" y="6926"/>
                  </a:cubicBezTo>
                  <a:cubicBezTo>
                    <a:pt x="753" y="7233"/>
                    <a:pt x="378" y="7537"/>
                    <a:pt x="0" y="7837"/>
                  </a:cubicBezTo>
                  <a:cubicBezTo>
                    <a:pt x="756" y="7238"/>
                    <a:pt x="1504" y="6627"/>
                    <a:pt x="2243" y="6007"/>
                  </a:cubicBezTo>
                  <a:cubicBezTo>
                    <a:pt x="2612" y="5698"/>
                    <a:pt x="2980" y="5386"/>
                    <a:pt x="3344" y="5069"/>
                  </a:cubicBezTo>
                  <a:cubicBezTo>
                    <a:pt x="3710" y="4754"/>
                    <a:pt x="4072" y="4438"/>
                    <a:pt x="4432" y="4115"/>
                  </a:cubicBezTo>
                  <a:cubicBezTo>
                    <a:pt x="4792" y="3794"/>
                    <a:pt x="5150" y="3469"/>
                    <a:pt x="5502" y="3140"/>
                  </a:cubicBezTo>
                  <a:cubicBezTo>
                    <a:pt x="5854" y="2811"/>
                    <a:pt x="6205" y="2478"/>
                    <a:pt x="6547" y="2139"/>
                  </a:cubicBezTo>
                  <a:cubicBezTo>
                    <a:pt x="6890" y="1799"/>
                    <a:pt x="7228" y="1454"/>
                    <a:pt x="7555" y="1099"/>
                  </a:cubicBezTo>
                  <a:cubicBezTo>
                    <a:pt x="7882" y="745"/>
                    <a:pt x="8201" y="382"/>
                    <a:pt x="8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3293250" y="5199300"/>
              <a:ext cx="778675" cy="276650"/>
            </a:xfrm>
            <a:custGeom>
              <a:rect b="b" l="l" r="r" t="t"/>
              <a:pathLst>
                <a:path extrusionOk="0" h="11066" w="31147">
                  <a:moveTo>
                    <a:pt x="2668" y="1"/>
                  </a:moveTo>
                  <a:cubicBezTo>
                    <a:pt x="2336" y="1"/>
                    <a:pt x="2018" y="209"/>
                    <a:pt x="1911" y="565"/>
                  </a:cubicBezTo>
                  <a:cubicBezTo>
                    <a:pt x="1263" y="2725"/>
                    <a:pt x="0" y="7431"/>
                    <a:pt x="381" y="10144"/>
                  </a:cubicBezTo>
                  <a:cubicBezTo>
                    <a:pt x="440" y="10558"/>
                    <a:pt x="808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6" y="10637"/>
                    <a:pt x="31098" y="10134"/>
                  </a:cubicBezTo>
                  <a:cubicBezTo>
                    <a:pt x="30965" y="8745"/>
                    <a:pt x="30216" y="6268"/>
                    <a:pt x="26615" y="5945"/>
                  </a:cubicBezTo>
                  <a:cubicBezTo>
                    <a:pt x="21869" y="5522"/>
                    <a:pt x="15745" y="3159"/>
                    <a:pt x="14984" y="1007"/>
                  </a:cubicBezTo>
                  <a:cubicBezTo>
                    <a:pt x="14886" y="730"/>
                    <a:pt x="14686" y="510"/>
                    <a:pt x="14407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0" y="21"/>
                    <a:pt x="9799" y="289"/>
                    <a:pt x="8815" y="1186"/>
                  </a:cubicBezTo>
                  <a:cubicBezTo>
                    <a:pt x="8285" y="1670"/>
                    <a:pt x="7675" y="1860"/>
                    <a:pt x="7045" y="1860"/>
                  </a:cubicBezTo>
                  <a:cubicBezTo>
                    <a:pt x="5617" y="1860"/>
                    <a:pt x="4087" y="885"/>
                    <a:pt x="3155" y="168"/>
                  </a:cubicBezTo>
                  <a:cubicBezTo>
                    <a:pt x="3006" y="54"/>
                    <a:pt x="2835" y="1"/>
                    <a:pt x="26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4033550" y="5199300"/>
              <a:ext cx="778700" cy="276650"/>
            </a:xfrm>
            <a:custGeom>
              <a:rect b="b" l="l" r="r" t="t"/>
              <a:pathLst>
                <a:path extrusionOk="0" h="11066" w="31148">
                  <a:moveTo>
                    <a:pt x="2669" y="1"/>
                  </a:moveTo>
                  <a:cubicBezTo>
                    <a:pt x="2336" y="1"/>
                    <a:pt x="2017" y="209"/>
                    <a:pt x="1911" y="565"/>
                  </a:cubicBezTo>
                  <a:cubicBezTo>
                    <a:pt x="1264" y="2725"/>
                    <a:pt x="0" y="7431"/>
                    <a:pt x="381" y="10144"/>
                  </a:cubicBezTo>
                  <a:cubicBezTo>
                    <a:pt x="440" y="10558"/>
                    <a:pt x="809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7" y="10637"/>
                    <a:pt x="31098" y="10134"/>
                  </a:cubicBezTo>
                  <a:cubicBezTo>
                    <a:pt x="30964" y="8745"/>
                    <a:pt x="30215" y="6268"/>
                    <a:pt x="26614" y="5945"/>
                  </a:cubicBezTo>
                  <a:cubicBezTo>
                    <a:pt x="21869" y="5521"/>
                    <a:pt x="15746" y="3159"/>
                    <a:pt x="14985" y="1007"/>
                  </a:cubicBezTo>
                  <a:cubicBezTo>
                    <a:pt x="14887" y="730"/>
                    <a:pt x="14685" y="510"/>
                    <a:pt x="14406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1" y="21"/>
                    <a:pt x="9799" y="289"/>
                    <a:pt x="8816" y="1186"/>
                  </a:cubicBezTo>
                  <a:cubicBezTo>
                    <a:pt x="8285" y="1670"/>
                    <a:pt x="7675" y="1860"/>
                    <a:pt x="7046" y="1860"/>
                  </a:cubicBezTo>
                  <a:cubicBezTo>
                    <a:pt x="5617" y="1860"/>
                    <a:pt x="4088" y="885"/>
                    <a:pt x="3156" y="168"/>
                  </a:cubicBezTo>
                  <a:cubicBezTo>
                    <a:pt x="3007" y="54"/>
                    <a:pt x="2836" y="1"/>
                    <a:pt x="26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2369550" y="2515000"/>
              <a:ext cx="2353600" cy="2746800"/>
            </a:xfrm>
            <a:custGeom>
              <a:rect b="b" l="l" r="r" t="t"/>
              <a:pathLst>
                <a:path extrusionOk="0" h="109872" w="94144">
                  <a:moveTo>
                    <a:pt x="11657" y="0"/>
                  </a:moveTo>
                  <a:cubicBezTo>
                    <a:pt x="11657" y="0"/>
                    <a:pt x="0" y="21336"/>
                    <a:pt x="13417" y="30135"/>
                  </a:cubicBezTo>
                  <a:cubicBezTo>
                    <a:pt x="26835" y="38933"/>
                    <a:pt x="39373" y="47071"/>
                    <a:pt x="39373" y="47071"/>
                  </a:cubicBezTo>
                  <a:lnTo>
                    <a:pt x="38108" y="109871"/>
                  </a:lnTo>
                  <a:lnTo>
                    <a:pt x="38108" y="109871"/>
                  </a:lnTo>
                  <a:lnTo>
                    <a:pt x="53065" y="109432"/>
                  </a:lnTo>
                  <a:cubicBezTo>
                    <a:pt x="53065" y="109432"/>
                    <a:pt x="63250" y="41788"/>
                    <a:pt x="63781" y="41788"/>
                  </a:cubicBezTo>
                  <a:cubicBezTo>
                    <a:pt x="63783" y="41788"/>
                    <a:pt x="63786" y="41790"/>
                    <a:pt x="63788" y="41793"/>
                  </a:cubicBezTo>
                  <a:cubicBezTo>
                    <a:pt x="64227" y="42453"/>
                    <a:pt x="69015" y="46280"/>
                    <a:pt x="69015" y="46280"/>
                  </a:cubicBezTo>
                  <a:lnTo>
                    <a:pt x="67418" y="109761"/>
                  </a:lnTo>
                  <a:lnTo>
                    <a:pt x="82485" y="109266"/>
                  </a:lnTo>
                  <a:cubicBezTo>
                    <a:pt x="82485" y="109266"/>
                    <a:pt x="94144" y="39814"/>
                    <a:pt x="93043" y="36074"/>
                  </a:cubicBezTo>
                  <a:cubicBezTo>
                    <a:pt x="91944" y="32334"/>
                    <a:pt x="53231" y="0"/>
                    <a:pt x="532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3"/>
            <p:cNvSpPr/>
            <p:nvPr/>
          </p:nvSpPr>
          <p:spPr>
            <a:xfrm>
              <a:off x="3452850" y="2941175"/>
              <a:ext cx="511400" cy="602175"/>
            </a:xfrm>
            <a:custGeom>
              <a:rect b="b" l="l" r="r" t="t"/>
              <a:pathLst>
                <a:path extrusionOk="0" h="24087" w="20456">
                  <a:moveTo>
                    <a:pt x="0" y="0"/>
                  </a:moveTo>
                  <a:lnTo>
                    <a:pt x="10224" y="12047"/>
                  </a:lnTo>
                  <a:lnTo>
                    <a:pt x="20456" y="24086"/>
                  </a:lnTo>
                  <a:lnTo>
                    <a:pt x="10232" y="12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2710475" y="2664700"/>
              <a:ext cx="969200" cy="300"/>
            </a:xfrm>
            <a:custGeom>
              <a:rect b="b" l="l" r="r" t="t"/>
              <a:pathLst>
                <a:path extrusionOk="0" h="12" w="38768">
                  <a:moveTo>
                    <a:pt x="19385" y="1"/>
                  </a:moveTo>
                  <a:lnTo>
                    <a:pt x="0" y="7"/>
                  </a:lnTo>
                  <a:lnTo>
                    <a:pt x="19385" y="11"/>
                  </a:lnTo>
                  <a:lnTo>
                    <a:pt x="38768" y="7"/>
                  </a:lnTo>
                  <a:lnTo>
                    <a:pt x="193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3390975" y="5155775"/>
              <a:ext cx="263975" cy="275"/>
            </a:xfrm>
            <a:custGeom>
              <a:rect b="b" l="l" r="r" t="t"/>
              <a:pathLst>
                <a:path extrusionOk="0" h="11" w="10559">
                  <a:moveTo>
                    <a:pt x="5279" y="0"/>
                  </a:moveTo>
                  <a:lnTo>
                    <a:pt x="2640" y="3"/>
                  </a:lnTo>
                  <a:lnTo>
                    <a:pt x="1" y="5"/>
                  </a:lnTo>
                  <a:lnTo>
                    <a:pt x="2640" y="9"/>
                  </a:lnTo>
                  <a:lnTo>
                    <a:pt x="5279" y="11"/>
                  </a:lnTo>
                  <a:lnTo>
                    <a:pt x="7919" y="9"/>
                  </a:lnTo>
                  <a:lnTo>
                    <a:pt x="10558" y="5"/>
                  </a:lnTo>
                  <a:lnTo>
                    <a:pt x="7919" y="3"/>
                  </a:lnTo>
                  <a:lnTo>
                    <a:pt x="5279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4133350" y="5147550"/>
              <a:ext cx="243350" cy="250"/>
            </a:xfrm>
            <a:custGeom>
              <a:rect b="b" l="l" r="r" t="t"/>
              <a:pathLst>
                <a:path extrusionOk="0" h="10" w="9734">
                  <a:moveTo>
                    <a:pt x="4866" y="0"/>
                  </a:moveTo>
                  <a:lnTo>
                    <a:pt x="2433" y="1"/>
                  </a:lnTo>
                  <a:lnTo>
                    <a:pt x="1" y="5"/>
                  </a:lnTo>
                  <a:lnTo>
                    <a:pt x="2433" y="8"/>
                  </a:lnTo>
                  <a:lnTo>
                    <a:pt x="4866" y="9"/>
                  </a:lnTo>
                  <a:lnTo>
                    <a:pt x="7300" y="8"/>
                  </a:lnTo>
                  <a:lnTo>
                    <a:pt x="9733" y="5"/>
                  </a:lnTo>
                  <a:lnTo>
                    <a:pt x="7300" y="1"/>
                  </a:lnTo>
                  <a:lnTo>
                    <a:pt x="4866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2855525" y="290500"/>
              <a:ext cx="591900" cy="673475"/>
            </a:xfrm>
            <a:custGeom>
              <a:rect b="b" l="l" r="r" t="t"/>
              <a:pathLst>
                <a:path extrusionOk="0" h="26939" w="23676">
                  <a:moveTo>
                    <a:pt x="13735" y="0"/>
                  </a:moveTo>
                  <a:cubicBezTo>
                    <a:pt x="10555" y="0"/>
                    <a:pt x="7647" y="1136"/>
                    <a:pt x="4796" y="3448"/>
                  </a:cubicBezTo>
                  <a:cubicBezTo>
                    <a:pt x="4796" y="3448"/>
                    <a:pt x="2007" y="5820"/>
                    <a:pt x="3463" y="12662"/>
                  </a:cubicBezTo>
                  <a:cubicBezTo>
                    <a:pt x="3244" y="12565"/>
                    <a:pt x="2978" y="12498"/>
                    <a:pt x="2664" y="12498"/>
                  </a:cubicBezTo>
                  <a:cubicBezTo>
                    <a:pt x="2358" y="12498"/>
                    <a:pt x="2007" y="12561"/>
                    <a:pt x="1606" y="12721"/>
                  </a:cubicBezTo>
                  <a:cubicBezTo>
                    <a:pt x="0" y="13363"/>
                    <a:pt x="650" y="17640"/>
                    <a:pt x="3633" y="17640"/>
                  </a:cubicBezTo>
                  <a:cubicBezTo>
                    <a:pt x="4027" y="17640"/>
                    <a:pt x="4461" y="17565"/>
                    <a:pt x="4935" y="17398"/>
                  </a:cubicBezTo>
                  <a:cubicBezTo>
                    <a:pt x="7430" y="23559"/>
                    <a:pt x="11202" y="26703"/>
                    <a:pt x="15089" y="26934"/>
                  </a:cubicBezTo>
                  <a:cubicBezTo>
                    <a:pt x="15152" y="26937"/>
                    <a:pt x="15215" y="26938"/>
                    <a:pt x="15278" y="26938"/>
                  </a:cubicBezTo>
                  <a:cubicBezTo>
                    <a:pt x="15658" y="26938"/>
                    <a:pt x="16035" y="26889"/>
                    <a:pt x="16403" y="26815"/>
                  </a:cubicBezTo>
                  <a:cubicBezTo>
                    <a:pt x="16838" y="26736"/>
                    <a:pt x="17267" y="26623"/>
                    <a:pt x="17670" y="26439"/>
                  </a:cubicBezTo>
                  <a:cubicBezTo>
                    <a:pt x="20078" y="25324"/>
                    <a:pt x="21952" y="22974"/>
                    <a:pt x="22916" y="19477"/>
                  </a:cubicBezTo>
                  <a:cubicBezTo>
                    <a:pt x="23238" y="18322"/>
                    <a:pt x="23456" y="17042"/>
                    <a:pt x="23568" y="15637"/>
                  </a:cubicBezTo>
                  <a:cubicBezTo>
                    <a:pt x="23668" y="14350"/>
                    <a:pt x="23675" y="12964"/>
                    <a:pt x="23577" y="11473"/>
                  </a:cubicBezTo>
                  <a:cubicBezTo>
                    <a:pt x="22962" y="2274"/>
                    <a:pt x="18659" y="823"/>
                    <a:pt x="18659" y="823"/>
                  </a:cubicBezTo>
                  <a:cubicBezTo>
                    <a:pt x="16935" y="276"/>
                    <a:pt x="15302" y="0"/>
                    <a:pt x="13735" y="0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3256425" y="578700"/>
              <a:ext cx="40400" cy="131050"/>
            </a:xfrm>
            <a:custGeom>
              <a:rect b="b" l="l" r="r" t="t"/>
              <a:pathLst>
                <a:path extrusionOk="0" h="5242" w="1616">
                  <a:moveTo>
                    <a:pt x="461" y="0"/>
                  </a:moveTo>
                  <a:cubicBezTo>
                    <a:pt x="372" y="511"/>
                    <a:pt x="379" y="1029"/>
                    <a:pt x="441" y="1539"/>
                  </a:cubicBezTo>
                  <a:cubicBezTo>
                    <a:pt x="492" y="2048"/>
                    <a:pt x="645" y="2560"/>
                    <a:pt x="768" y="3020"/>
                  </a:cubicBezTo>
                  <a:cubicBezTo>
                    <a:pt x="900" y="3479"/>
                    <a:pt x="974" y="3913"/>
                    <a:pt x="891" y="4334"/>
                  </a:cubicBezTo>
                  <a:cubicBezTo>
                    <a:pt x="852" y="4535"/>
                    <a:pt x="758" y="4754"/>
                    <a:pt x="638" y="4895"/>
                  </a:cubicBezTo>
                  <a:cubicBezTo>
                    <a:pt x="513" y="5035"/>
                    <a:pt x="237" y="5090"/>
                    <a:pt x="0" y="5184"/>
                  </a:cubicBezTo>
                  <a:cubicBezTo>
                    <a:pt x="144" y="5208"/>
                    <a:pt x="289" y="5241"/>
                    <a:pt x="443" y="5241"/>
                  </a:cubicBezTo>
                  <a:cubicBezTo>
                    <a:pt x="561" y="5241"/>
                    <a:pt x="684" y="5222"/>
                    <a:pt x="817" y="5165"/>
                  </a:cubicBezTo>
                  <a:cubicBezTo>
                    <a:pt x="1095" y="5001"/>
                    <a:pt x="1265" y="4765"/>
                    <a:pt x="1381" y="4493"/>
                  </a:cubicBezTo>
                  <a:cubicBezTo>
                    <a:pt x="1615" y="3950"/>
                    <a:pt x="1538" y="3344"/>
                    <a:pt x="1405" y="2847"/>
                  </a:cubicBezTo>
                  <a:cubicBezTo>
                    <a:pt x="1255" y="2343"/>
                    <a:pt x="1094" y="1901"/>
                    <a:pt x="942" y="1429"/>
                  </a:cubicBezTo>
                  <a:cubicBezTo>
                    <a:pt x="789" y="960"/>
                    <a:pt x="644" y="485"/>
                    <a:pt x="46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3182975" y="714675"/>
              <a:ext cx="107375" cy="49700"/>
            </a:xfrm>
            <a:custGeom>
              <a:rect b="b" l="l" r="r" t="t"/>
              <a:pathLst>
                <a:path extrusionOk="0" h="1988" w="4295">
                  <a:moveTo>
                    <a:pt x="1" y="0"/>
                  </a:moveTo>
                  <a:lnTo>
                    <a:pt x="1" y="0"/>
                  </a:lnTo>
                  <a:cubicBezTo>
                    <a:pt x="284" y="804"/>
                    <a:pt x="937" y="1503"/>
                    <a:pt x="1785" y="1824"/>
                  </a:cubicBezTo>
                  <a:cubicBezTo>
                    <a:pt x="2067" y="1929"/>
                    <a:pt x="2372" y="1987"/>
                    <a:pt x="2674" y="1987"/>
                  </a:cubicBezTo>
                  <a:cubicBezTo>
                    <a:pt x="2821" y="1987"/>
                    <a:pt x="2968" y="1974"/>
                    <a:pt x="3111" y="1945"/>
                  </a:cubicBezTo>
                  <a:cubicBezTo>
                    <a:pt x="3555" y="1887"/>
                    <a:pt x="3950" y="1670"/>
                    <a:pt x="4294" y="1427"/>
                  </a:cubicBezTo>
                  <a:lnTo>
                    <a:pt x="4294" y="1427"/>
                  </a:lnTo>
                  <a:cubicBezTo>
                    <a:pt x="3886" y="1506"/>
                    <a:pt x="3500" y="1589"/>
                    <a:pt x="3117" y="1589"/>
                  </a:cubicBezTo>
                  <a:cubicBezTo>
                    <a:pt x="3104" y="1589"/>
                    <a:pt x="3092" y="1589"/>
                    <a:pt x="3079" y="1588"/>
                  </a:cubicBezTo>
                  <a:cubicBezTo>
                    <a:pt x="3049" y="1589"/>
                    <a:pt x="3020" y="1590"/>
                    <a:pt x="2990" y="1590"/>
                  </a:cubicBezTo>
                  <a:cubicBezTo>
                    <a:pt x="2632" y="1590"/>
                    <a:pt x="2276" y="1524"/>
                    <a:pt x="1943" y="1394"/>
                  </a:cubicBezTo>
                  <a:cubicBezTo>
                    <a:pt x="1581" y="1265"/>
                    <a:pt x="1242" y="1063"/>
                    <a:pt x="920" y="825"/>
                  </a:cubicBezTo>
                  <a:cubicBezTo>
                    <a:pt x="603" y="581"/>
                    <a:pt x="291" y="311"/>
                    <a:pt x="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31627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9" y="2034"/>
                    <a:pt x="1459" y="1310"/>
                  </a:cubicBezTo>
                  <a:cubicBezTo>
                    <a:pt x="1459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33162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8" y="2034"/>
                    <a:pt x="1458" y="1310"/>
                  </a:cubicBezTo>
                  <a:cubicBezTo>
                    <a:pt x="1458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2864550" y="238100"/>
              <a:ext cx="669175" cy="451100"/>
            </a:xfrm>
            <a:custGeom>
              <a:rect b="b" l="l" r="r" t="t"/>
              <a:pathLst>
                <a:path extrusionOk="0" h="18044" w="26767">
                  <a:moveTo>
                    <a:pt x="16913" y="1"/>
                  </a:moveTo>
                  <a:cubicBezTo>
                    <a:pt x="16217" y="1"/>
                    <a:pt x="15517" y="82"/>
                    <a:pt x="14835" y="219"/>
                  </a:cubicBezTo>
                  <a:cubicBezTo>
                    <a:pt x="13851" y="410"/>
                    <a:pt x="12862" y="713"/>
                    <a:pt x="11869" y="713"/>
                  </a:cubicBezTo>
                  <a:cubicBezTo>
                    <a:pt x="11690" y="713"/>
                    <a:pt x="11511" y="703"/>
                    <a:pt x="11331" y="681"/>
                  </a:cubicBezTo>
                  <a:cubicBezTo>
                    <a:pt x="10757" y="609"/>
                    <a:pt x="10209" y="411"/>
                    <a:pt x="9642" y="326"/>
                  </a:cubicBezTo>
                  <a:cubicBezTo>
                    <a:pt x="9398" y="287"/>
                    <a:pt x="9152" y="268"/>
                    <a:pt x="8906" y="268"/>
                  </a:cubicBezTo>
                  <a:cubicBezTo>
                    <a:pt x="8067" y="268"/>
                    <a:pt x="7228" y="485"/>
                    <a:pt x="6468" y="846"/>
                  </a:cubicBezTo>
                  <a:cubicBezTo>
                    <a:pt x="5491" y="1315"/>
                    <a:pt x="4626" y="2008"/>
                    <a:pt x="3881" y="2800"/>
                  </a:cubicBezTo>
                  <a:cubicBezTo>
                    <a:pt x="3241" y="3466"/>
                    <a:pt x="2824" y="4284"/>
                    <a:pt x="2719" y="5202"/>
                  </a:cubicBezTo>
                  <a:cubicBezTo>
                    <a:pt x="2561" y="5081"/>
                    <a:pt x="2368" y="5027"/>
                    <a:pt x="2171" y="5027"/>
                  </a:cubicBezTo>
                  <a:cubicBezTo>
                    <a:pt x="1852" y="5027"/>
                    <a:pt x="1518" y="5170"/>
                    <a:pt x="1294" y="5407"/>
                  </a:cubicBezTo>
                  <a:cubicBezTo>
                    <a:pt x="931" y="5790"/>
                    <a:pt x="806" y="6337"/>
                    <a:pt x="792" y="6865"/>
                  </a:cubicBezTo>
                  <a:cubicBezTo>
                    <a:pt x="779" y="7386"/>
                    <a:pt x="865" y="7907"/>
                    <a:pt x="859" y="8436"/>
                  </a:cubicBezTo>
                  <a:cubicBezTo>
                    <a:pt x="832" y="9986"/>
                    <a:pt x="1" y="11536"/>
                    <a:pt x="450" y="13022"/>
                  </a:cubicBezTo>
                  <a:cubicBezTo>
                    <a:pt x="646" y="13689"/>
                    <a:pt x="1075" y="14229"/>
                    <a:pt x="1604" y="14698"/>
                  </a:cubicBezTo>
                  <a:cubicBezTo>
                    <a:pt x="1860" y="14626"/>
                    <a:pt x="2094" y="14596"/>
                    <a:pt x="2305" y="14596"/>
                  </a:cubicBezTo>
                  <a:cubicBezTo>
                    <a:pt x="2616" y="14596"/>
                    <a:pt x="2879" y="14661"/>
                    <a:pt x="3095" y="14751"/>
                  </a:cubicBezTo>
                  <a:cubicBezTo>
                    <a:pt x="3088" y="14719"/>
                    <a:pt x="3085" y="14691"/>
                    <a:pt x="3079" y="14659"/>
                  </a:cubicBezTo>
                  <a:lnTo>
                    <a:pt x="3079" y="14659"/>
                  </a:lnTo>
                  <a:lnTo>
                    <a:pt x="4619" y="15847"/>
                  </a:lnTo>
                  <a:cubicBezTo>
                    <a:pt x="5259" y="15328"/>
                    <a:pt x="5668" y="14583"/>
                    <a:pt x="6002" y="13832"/>
                  </a:cubicBezTo>
                  <a:cubicBezTo>
                    <a:pt x="6838" y="11949"/>
                    <a:pt x="7300" y="9922"/>
                    <a:pt x="7360" y="7864"/>
                  </a:cubicBezTo>
                  <a:cubicBezTo>
                    <a:pt x="7360" y="7864"/>
                    <a:pt x="10941" y="10441"/>
                    <a:pt x="14222" y="10441"/>
                  </a:cubicBezTo>
                  <a:cubicBezTo>
                    <a:pt x="14652" y="10441"/>
                    <a:pt x="15078" y="10397"/>
                    <a:pt x="15490" y="10296"/>
                  </a:cubicBezTo>
                  <a:cubicBezTo>
                    <a:pt x="16058" y="10157"/>
                    <a:pt x="16602" y="10095"/>
                    <a:pt x="17115" y="10095"/>
                  </a:cubicBezTo>
                  <a:cubicBezTo>
                    <a:pt x="19806" y="10095"/>
                    <a:pt x="21654" y="11817"/>
                    <a:pt x="21759" y="13306"/>
                  </a:cubicBezTo>
                  <a:cubicBezTo>
                    <a:pt x="21882" y="15080"/>
                    <a:pt x="23209" y="17733"/>
                    <a:pt x="23209" y="17733"/>
                  </a:cubicBezTo>
                  <a:cubicBezTo>
                    <a:pt x="23203" y="17838"/>
                    <a:pt x="23189" y="17938"/>
                    <a:pt x="23176" y="18043"/>
                  </a:cubicBezTo>
                  <a:cubicBezTo>
                    <a:pt x="23849" y="17231"/>
                    <a:pt x="24496" y="16400"/>
                    <a:pt x="25050" y="15502"/>
                  </a:cubicBezTo>
                  <a:cubicBezTo>
                    <a:pt x="25868" y="14176"/>
                    <a:pt x="26488" y="12698"/>
                    <a:pt x="26627" y="11147"/>
                  </a:cubicBezTo>
                  <a:cubicBezTo>
                    <a:pt x="26766" y="9596"/>
                    <a:pt x="26396" y="7960"/>
                    <a:pt x="25412" y="6753"/>
                  </a:cubicBezTo>
                  <a:cubicBezTo>
                    <a:pt x="24496" y="5624"/>
                    <a:pt x="22872" y="5017"/>
                    <a:pt x="22509" y="3604"/>
                  </a:cubicBezTo>
                  <a:cubicBezTo>
                    <a:pt x="22127" y="2113"/>
                    <a:pt x="20860" y="946"/>
                    <a:pt x="19407" y="417"/>
                  </a:cubicBezTo>
                  <a:cubicBezTo>
                    <a:pt x="18609" y="123"/>
                    <a:pt x="17764" y="1"/>
                    <a:pt x="169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24651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238990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13831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130795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3"/>
            <p:cNvSpPr/>
            <p:nvPr/>
          </p:nvSpPr>
          <p:spPr>
            <a:xfrm>
              <a:off x="617837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3"/>
            <p:cNvSpPr/>
            <p:nvPr/>
          </p:nvSpPr>
          <p:spPr>
            <a:xfrm>
              <a:off x="61032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509642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50212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1122675" y="2391025"/>
              <a:ext cx="1526300" cy="183500"/>
            </a:xfrm>
            <a:custGeom>
              <a:rect b="b" l="l" r="r" t="t"/>
              <a:pathLst>
                <a:path extrusionOk="0" h="7340" w="61052">
                  <a:moveTo>
                    <a:pt x="0" y="1"/>
                  </a:moveTo>
                  <a:lnTo>
                    <a:pt x="0" y="7340"/>
                  </a:lnTo>
                  <a:lnTo>
                    <a:pt x="61052" y="7340"/>
                  </a:lnTo>
                  <a:lnTo>
                    <a:pt x="610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2639150" y="2391025"/>
              <a:ext cx="3857350" cy="183500"/>
            </a:xfrm>
            <a:custGeom>
              <a:rect b="b" l="l" r="r" t="t"/>
              <a:pathLst>
                <a:path extrusionOk="0" h="7340" w="154294">
                  <a:moveTo>
                    <a:pt x="0" y="1"/>
                  </a:moveTo>
                  <a:lnTo>
                    <a:pt x="0" y="7340"/>
                  </a:lnTo>
                  <a:lnTo>
                    <a:pt x="154293" y="7340"/>
                  </a:lnTo>
                  <a:lnTo>
                    <a:pt x="1542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5875675" y="1789150"/>
              <a:ext cx="335525" cy="335975"/>
            </a:xfrm>
            <a:custGeom>
              <a:rect b="b" l="l" r="r" t="t"/>
              <a:pathLst>
                <a:path extrusionOk="0" h="13439" w="13421">
                  <a:moveTo>
                    <a:pt x="1683" y="0"/>
                  </a:moveTo>
                  <a:cubicBezTo>
                    <a:pt x="1058" y="0"/>
                    <a:pt x="446" y="221"/>
                    <a:pt x="253" y="854"/>
                  </a:cubicBezTo>
                  <a:cubicBezTo>
                    <a:pt x="1" y="1675"/>
                    <a:pt x="691" y="2281"/>
                    <a:pt x="964" y="3005"/>
                  </a:cubicBezTo>
                  <a:cubicBezTo>
                    <a:pt x="1175" y="3561"/>
                    <a:pt x="1079" y="4111"/>
                    <a:pt x="1066" y="4700"/>
                  </a:cubicBezTo>
                  <a:cubicBezTo>
                    <a:pt x="1047" y="5492"/>
                    <a:pt x="1070" y="6255"/>
                    <a:pt x="1398" y="7004"/>
                  </a:cubicBezTo>
                  <a:cubicBezTo>
                    <a:pt x="1726" y="7754"/>
                    <a:pt x="2356" y="8340"/>
                    <a:pt x="3121" y="8562"/>
                  </a:cubicBezTo>
                  <a:cubicBezTo>
                    <a:pt x="3389" y="8639"/>
                    <a:pt x="3655" y="8655"/>
                    <a:pt x="3917" y="8655"/>
                  </a:cubicBezTo>
                  <a:cubicBezTo>
                    <a:pt x="4099" y="8655"/>
                    <a:pt x="4279" y="8647"/>
                    <a:pt x="4458" y="8647"/>
                  </a:cubicBezTo>
                  <a:cubicBezTo>
                    <a:pt x="4760" y="8647"/>
                    <a:pt x="5057" y="8669"/>
                    <a:pt x="5348" y="8785"/>
                  </a:cubicBezTo>
                  <a:cubicBezTo>
                    <a:pt x="6224" y="9132"/>
                    <a:pt x="6375" y="9919"/>
                    <a:pt x="6532" y="10763"/>
                  </a:cubicBezTo>
                  <a:cubicBezTo>
                    <a:pt x="6612" y="11190"/>
                    <a:pt x="6604" y="11631"/>
                    <a:pt x="6837" y="12023"/>
                  </a:cubicBezTo>
                  <a:cubicBezTo>
                    <a:pt x="7289" y="12782"/>
                    <a:pt x="7982" y="13334"/>
                    <a:pt x="8923" y="13415"/>
                  </a:cubicBezTo>
                  <a:cubicBezTo>
                    <a:pt x="9102" y="13430"/>
                    <a:pt x="9277" y="13438"/>
                    <a:pt x="9447" y="13438"/>
                  </a:cubicBezTo>
                  <a:cubicBezTo>
                    <a:pt x="11377" y="13438"/>
                    <a:pt x="12709" y="12432"/>
                    <a:pt x="13173" y="10372"/>
                  </a:cubicBezTo>
                  <a:cubicBezTo>
                    <a:pt x="13421" y="9262"/>
                    <a:pt x="12997" y="8080"/>
                    <a:pt x="12161" y="7307"/>
                  </a:cubicBezTo>
                  <a:cubicBezTo>
                    <a:pt x="11644" y="6828"/>
                    <a:pt x="10962" y="6710"/>
                    <a:pt x="10439" y="6215"/>
                  </a:cubicBezTo>
                  <a:cubicBezTo>
                    <a:pt x="9507" y="5330"/>
                    <a:pt x="9186" y="4091"/>
                    <a:pt x="8889" y="2862"/>
                  </a:cubicBezTo>
                  <a:cubicBezTo>
                    <a:pt x="8801" y="2496"/>
                    <a:pt x="8725" y="2135"/>
                    <a:pt x="8525" y="1811"/>
                  </a:cubicBezTo>
                  <a:cubicBezTo>
                    <a:pt x="8392" y="1597"/>
                    <a:pt x="8213" y="1423"/>
                    <a:pt x="8017" y="1259"/>
                  </a:cubicBezTo>
                  <a:cubicBezTo>
                    <a:pt x="7553" y="871"/>
                    <a:pt x="7078" y="522"/>
                    <a:pt x="6478" y="386"/>
                  </a:cubicBezTo>
                  <a:cubicBezTo>
                    <a:pt x="6220" y="327"/>
                    <a:pt x="5958" y="308"/>
                    <a:pt x="5694" y="308"/>
                  </a:cubicBezTo>
                  <a:cubicBezTo>
                    <a:pt x="5208" y="308"/>
                    <a:pt x="4717" y="373"/>
                    <a:pt x="4239" y="373"/>
                  </a:cubicBezTo>
                  <a:cubicBezTo>
                    <a:pt x="4155" y="373"/>
                    <a:pt x="4072" y="371"/>
                    <a:pt x="3988" y="366"/>
                  </a:cubicBezTo>
                  <a:cubicBezTo>
                    <a:pt x="3269" y="325"/>
                    <a:pt x="2565" y="55"/>
                    <a:pt x="1876" y="7"/>
                  </a:cubicBezTo>
                  <a:cubicBezTo>
                    <a:pt x="1812" y="3"/>
                    <a:pt x="1747" y="0"/>
                    <a:pt x="168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6113200" y="1738100"/>
              <a:ext cx="209800" cy="385575"/>
            </a:xfrm>
            <a:custGeom>
              <a:rect b="b" l="l" r="r" t="t"/>
              <a:pathLst>
                <a:path extrusionOk="0" h="15423" w="8392">
                  <a:moveTo>
                    <a:pt x="4302" y="1"/>
                  </a:moveTo>
                  <a:cubicBezTo>
                    <a:pt x="4165" y="1"/>
                    <a:pt x="4026" y="31"/>
                    <a:pt x="3887" y="99"/>
                  </a:cubicBezTo>
                  <a:cubicBezTo>
                    <a:pt x="3206" y="429"/>
                    <a:pt x="3152" y="1282"/>
                    <a:pt x="2806" y="1878"/>
                  </a:cubicBezTo>
                  <a:cubicBezTo>
                    <a:pt x="2539" y="2339"/>
                    <a:pt x="2219" y="2692"/>
                    <a:pt x="1855" y="3073"/>
                  </a:cubicBezTo>
                  <a:cubicBezTo>
                    <a:pt x="1365" y="3586"/>
                    <a:pt x="944" y="4078"/>
                    <a:pt x="671" y="4750"/>
                  </a:cubicBezTo>
                  <a:cubicBezTo>
                    <a:pt x="398" y="5423"/>
                    <a:pt x="410" y="6172"/>
                    <a:pt x="711" y="6815"/>
                  </a:cubicBezTo>
                  <a:cubicBezTo>
                    <a:pt x="1009" y="7459"/>
                    <a:pt x="1639" y="7772"/>
                    <a:pt x="1836" y="8449"/>
                  </a:cubicBezTo>
                  <a:cubicBezTo>
                    <a:pt x="2077" y="9281"/>
                    <a:pt x="1471" y="9943"/>
                    <a:pt x="977" y="10566"/>
                  </a:cubicBezTo>
                  <a:cubicBezTo>
                    <a:pt x="726" y="10883"/>
                    <a:pt x="398" y="11198"/>
                    <a:pt x="263" y="11603"/>
                  </a:cubicBezTo>
                  <a:cubicBezTo>
                    <a:pt x="0" y="12386"/>
                    <a:pt x="102" y="13237"/>
                    <a:pt x="647" y="13905"/>
                  </a:cubicBezTo>
                  <a:cubicBezTo>
                    <a:pt x="1447" y="14886"/>
                    <a:pt x="2350" y="15422"/>
                    <a:pt x="3354" y="15422"/>
                  </a:cubicBezTo>
                  <a:cubicBezTo>
                    <a:pt x="3958" y="15422"/>
                    <a:pt x="4598" y="15228"/>
                    <a:pt x="5273" y="14820"/>
                  </a:cubicBezTo>
                  <a:cubicBezTo>
                    <a:pt x="6165" y="14282"/>
                    <a:pt x="6631" y="13296"/>
                    <a:pt x="6650" y="12254"/>
                  </a:cubicBezTo>
                  <a:cubicBezTo>
                    <a:pt x="6662" y="11610"/>
                    <a:pt x="6353" y="11026"/>
                    <a:pt x="6412" y="10351"/>
                  </a:cubicBezTo>
                  <a:cubicBezTo>
                    <a:pt x="6518" y="9149"/>
                    <a:pt x="7221" y="8115"/>
                    <a:pt x="7863" y="7108"/>
                  </a:cubicBezTo>
                  <a:cubicBezTo>
                    <a:pt x="8054" y="6810"/>
                    <a:pt x="8242" y="6534"/>
                    <a:pt x="8325" y="6192"/>
                  </a:cubicBezTo>
                  <a:cubicBezTo>
                    <a:pt x="8380" y="5964"/>
                    <a:pt x="8392" y="5742"/>
                    <a:pt x="8374" y="5510"/>
                  </a:cubicBezTo>
                  <a:cubicBezTo>
                    <a:pt x="8333" y="4961"/>
                    <a:pt x="8268" y="4423"/>
                    <a:pt x="7973" y="3946"/>
                  </a:cubicBezTo>
                  <a:cubicBezTo>
                    <a:pt x="7576" y="3298"/>
                    <a:pt x="6887" y="2834"/>
                    <a:pt x="6413" y="2271"/>
                  </a:cubicBezTo>
                  <a:cubicBezTo>
                    <a:pt x="5995" y="1773"/>
                    <a:pt x="5787" y="1151"/>
                    <a:pt x="5413" y="666"/>
                  </a:cubicBezTo>
                  <a:cubicBezTo>
                    <a:pt x="5131" y="299"/>
                    <a:pt x="4730" y="1"/>
                    <a:pt x="43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5985425" y="2075300"/>
              <a:ext cx="316550" cy="324025"/>
            </a:xfrm>
            <a:custGeom>
              <a:rect b="b" l="l" r="r" t="t"/>
              <a:pathLst>
                <a:path extrusionOk="0" h="12961" w="12662">
                  <a:moveTo>
                    <a:pt x="2361" y="1"/>
                  </a:moveTo>
                  <a:cubicBezTo>
                    <a:pt x="1725" y="1"/>
                    <a:pt x="1191" y="482"/>
                    <a:pt x="1127" y="1115"/>
                  </a:cubicBezTo>
                  <a:cubicBezTo>
                    <a:pt x="1" y="12363"/>
                    <a:pt x="5255" y="12961"/>
                    <a:pt x="6384" y="12961"/>
                  </a:cubicBezTo>
                  <a:cubicBezTo>
                    <a:pt x="6518" y="12961"/>
                    <a:pt x="6594" y="12952"/>
                    <a:pt x="6594" y="12952"/>
                  </a:cubicBezTo>
                  <a:cubicBezTo>
                    <a:pt x="12661" y="12792"/>
                    <a:pt x="12308" y="4223"/>
                    <a:pt x="11979" y="1113"/>
                  </a:cubicBezTo>
                  <a:cubicBezTo>
                    <a:pt x="11913" y="481"/>
                    <a:pt x="11381" y="2"/>
                    <a:pt x="107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4091475" y="1213900"/>
              <a:ext cx="1530125" cy="1006350"/>
            </a:xfrm>
            <a:custGeom>
              <a:rect b="b" l="l" r="r" t="t"/>
              <a:pathLst>
                <a:path extrusionOk="0" h="40254" w="61205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lnTo>
                    <a:pt x="0" y="40244"/>
                  </a:lnTo>
                  <a:cubicBezTo>
                    <a:pt x="0" y="40250"/>
                    <a:pt x="5" y="40253"/>
                    <a:pt x="11" y="40253"/>
                  </a:cubicBezTo>
                  <a:lnTo>
                    <a:pt x="61195" y="40253"/>
                  </a:lnTo>
                  <a:cubicBezTo>
                    <a:pt x="61201" y="40253"/>
                    <a:pt x="61205" y="40250"/>
                    <a:pt x="61205" y="40244"/>
                  </a:cubicBezTo>
                  <a:lnTo>
                    <a:pt x="61205" y="11"/>
                  </a:lnTo>
                  <a:cubicBezTo>
                    <a:pt x="61205" y="5"/>
                    <a:pt x="61201" y="0"/>
                    <a:pt x="611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4091475" y="1213900"/>
              <a:ext cx="87275" cy="1006375"/>
            </a:xfrm>
            <a:custGeom>
              <a:rect b="b" l="l" r="r" t="t"/>
              <a:pathLst>
                <a:path extrusionOk="0" h="40255" w="3491">
                  <a:moveTo>
                    <a:pt x="616" y="0"/>
                  </a:moveTo>
                  <a:cubicBezTo>
                    <a:pt x="276" y="0"/>
                    <a:pt x="0" y="276"/>
                    <a:pt x="0" y="616"/>
                  </a:cubicBezTo>
                  <a:lnTo>
                    <a:pt x="0" y="39639"/>
                  </a:lnTo>
                  <a:cubicBezTo>
                    <a:pt x="0" y="39979"/>
                    <a:pt x="276" y="40254"/>
                    <a:pt x="616" y="40254"/>
                  </a:cubicBezTo>
                  <a:lnTo>
                    <a:pt x="3490" y="40254"/>
                  </a:lnTo>
                  <a:lnTo>
                    <a:pt x="34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4389975" y="2315075"/>
              <a:ext cx="797800" cy="74275"/>
            </a:xfrm>
            <a:custGeom>
              <a:rect b="b" l="l" r="r" t="t"/>
              <a:pathLst>
                <a:path extrusionOk="0" h="2971" w="31912">
                  <a:moveTo>
                    <a:pt x="0" y="0"/>
                  </a:moveTo>
                  <a:lnTo>
                    <a:pt x="0" y="2971"/>
                  </a:lnTo>
                  <a:lnTo>
                    <a:pt x="31912" y="2971"/>
                  </a:lnTo>
                  <a:lnTo>
                    <a:pt x="319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3"/>
            <p:cNvSpPr/>
            <p:nvPr/>
          </p:nvSpPr>
          <p:spPr>
            <a:xfrm>
              <a:off x="4704475" y="1972775"/>
              <a:ext cx="483300" cy="416575"/>
            </a:xfrm>
            <a:custGeom>
              <a:rect b="b" l="l" r="r" t="t"/>
              <a:pathLst>
                <a:path extrusionOk="0" h="16663" w="19332">
                  <a:moveTo>
                    <a:pt x="0" y="0"/>
                  </a:moveTo>
                  <a:lnTo>
                    <a:pt x="0" y="16663"/>
                  </a:lnTo>
                  <a:lnTo>
                    <a:pt x="19332" y="16663"/>
                  </a:lnTo>
                  <a:lnTo>
                    <a:pt x="1933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3197125" y="2321600"/>
              <a:ext cx="1097075" cy="70150"/>
            </a:xfrm>
            <a:custGeom>
              <a:rect b="b" l="l" r="r" t="t"/>
              <a:pathLst>
                <a:path extrusionOk="0" h="2806" w="43883">
                  <a:moveTo>
                    <a:pt x="14" y="1"/>
                  </a:moveTo>
                  <a:cubicBezTo>
                    <a:pt x="7" y="1"/>
                    <a:pt x="1" y="7"/>
                    <a:pt x="1" y="14"/>
                  </a:cubicBezTo>
                  <a:lnTo>
                    <a:pt x="1" y="2806"/>
                  </a:lnTo>
                  <a:lnTo>
                    <a:pt x="43882" y="2806"/>
                  </a:lnTo>
                  <a:lnTo>
                    <a:pt x="43882" y="14"/>
                  </a:lnTo>
                  <a:cubicBezTo>
                    <a:pt x="43882" y="7"/>
                    <a:pt x="43877" y="1"/>
                    <a:pt x="438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2478075" y="2016050"/>
              <a:ext cx="299825" cy="373300"/>
            </a:xfrm>
            <a:custGeom>
              <a:rect b="b" l="l" r="r" t="t"/>
              <a:pathLst>
                <a:path extrusionOk="0" h="14932" w="11993">
                  <a:moveTo>
                    <a:pt x="909" y="1"/>
                  </a:moveTo>
                  <a:cubicBezTo>
                    <a:pt x="403" y="1"/>
                    <a:pt x="1" y="428"/>
                    <a:pt x="33" y="934"/>
                  </a:cubicBezTo>
                  <a:lnTo>
                    <a:pt x="833" y="14105"/>
                  </a:lnTo>
                  <a:cubicBezTo>
                    <a:pt x="861" y="14570"/>
                    <a:pt x="1245" y="14932"/>
                    <a:pt x="1710" y="14932"/>
                  </a:cubicBezTo>
                  <a:lnTo>
                    <a:pt x="10283" y="14932"/>
                  </a:lnTo>
                  <a:cubicBezTo>
                    <a:pt x="10749" y="14932"/>
                    <a:pt x="11133" y="14570"/>
                    <a:pt x="11161" y="14105"/>
                  </a:cubicBezTo>
                  <a:lnTo>
                    <a:pt x="11962" y="934"/>
                  </a:lnTo>
                  <a:cubicBezTo>
                    <a:pt x="11992" y="427"/>
                    <a:pt x="11590" y="1"/>
                    <a:pt x="110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2352075" y="2067650"/>
              <a:ext cx="187600" cy="272125"/>
            </a:xfrm>
            <a:custGeom>
              <a:rect b="b" l="l" r="r" t="t"/>
              <a:pathLst>
                <a:path extrusionOk="0" h="10885" w="7504">
                  <a:moveTo>
                    <a:pt x="3350" y="0"/>
                  </a:moveTo>
                  <a:cubicBezTo>
                    <a:pt x="3200" y="0"/>
                    <a:pt x="3050" y="12"/>
                    <a:pt x="2898" y="36"/>
                  </a:cubicBezTo>
                  <a:cubicBezTo>
                    <a:pt x="2197" y="147"/>
                    <a:pt x="1215" y="593"/>
                    <a:pt x="512" y="2084"/>
                  </a:cubicBezTo>
                  <a:cubicBezTo>
                    <a:pt x="1" y="3167"/>
                    <a:pt x="10" y="4362"/>
                    <a:pt x="541" y="5540"/>
                  </a:cubicBezTo>
                  <a:cubicBezTo>
                    <a:pt x="1796" y="8328"/>
                    <a:pt x="5702" y="10493"/>
                    <a:pt x="7044" y="10884"/>
                  </a:cubicBezTo>
                  <a:lnTo>
                    <a:pt x="7504" y="9308"/>
                  </a:lnTo>
                  <a:cubicBezTo>
                    <a:pt x="6312" y="8961"/>
                    <a:pt x="3012" y="7030"/>
                    <a:pt x="2039" y="4866"/>
                  </a:cubicBezTo>
                  <a:cubicBezTo>
                    <a:pt x="1701" y="4119"/>
                    <a:pt x="1688" y="3438"/>
                    <a:pt x="1996" y="2785"/>
                  </a:cubicBezTo>
                  <a:cubicBezTo>
                    <a:pt x="2476" y="1768"/>
                    <a:pt x="2986" y="1685"/>
                    <a:pt x="3154" y="1658"/>
                  </a:cubicBezTo>
                  <a:cubicBezTo>
                    <a:pt x="3215" y="1648"/>
                    <a:pt x="3278" y="1644"/>
                    <a:pt x="3342" y="1644"/>
                  </a:cubicBezTo>
                  <a:cubicBezTo>
                    <a:pt x="4273" y="1644"/>
                    <a:pt x="5436" y="2627"/>
                    <a:pt x="5789" y="2999"/>
                  </a:cubicBezTo>
                  <a:lnTo>
                    <a:pt x="6982" y="1870"/>
                  </a:lnTo>
                  <a:cubicBezTo>
                    <a:pt x="6789" y="1667"/>
                    <a:pt x="5166" y="0"/>
                    <a:pt x="33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4"/>
          <p:cNvGrpSpPr/>
          <p:nvPr/>
        </p:nvGrpSpPr>
        <p:grpSpPr>
          <a:xfrm>
            <a:off x="5340306" y="409214"/>
            <a:ext cx="3442075" cy="4472582"/>
            <a:chOff x="5335450" y="305675"/>
            <a:chExt cx="3442075" cy="4435325"/>
          </a:xfrm>
        </p:grpSpPr>
        <p:sp>
          <p:nvSpPr>
            <p:cNvPr id="396" name="Google Shape;396;p14"/>
            <p:cNvSpPr/>
            <p:nvPr/>
          </p:nvSpPr>
          <p:spPr>
            <a:xfrm>
              <a:off x="5422625" y="366700"/>
              <a:ext cx="3354900" cy="43743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5335450" y="305675"/>
              <a:ext cx="226800" cy="215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4"/>
          <p:cNvSpPr/>
          <p:nvPr/>
        </p:nvSpPr>
        <p:spPr>
          <a:xfrm>
            <a:off x="5630097" y="541997"/>
            <a:ext cx="3216300" cy="4413000"/>
          </a:xfrm>
          <a:prstGeom prst="rect">
            <a:avLst/>
          </a:prstGeom>
          <a:solidFill>
            <a:schemeClr val="accent1">
              <a:alpha val="8823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9" name="Google Shape;399;p14"/>
          <p:cNvGrpSpPr/>
          <p:nvPr/>
        </p:nvGrpSpPr>
        <p:grpSpPr>
          <a:xfrm>
            <a:off x="447921" y="486325"/>
            <a:ext cx="3355775" cy="4413000"/>
            <a:chOff x="1055000" y="365250"/>
            <a:chExt cx="3355775" cy="4413000"/>
          </a:xfrm>
        </p:grpSpPr>
        <p:sp>
          <p:nvSpPr>
            <p:cNvPr id="400" name="Google Shape;400;p14"/>
            <p:cNvSpPr/>
            <p:nvPr/>
          </p:nvSpPr>
          <p:spPr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1194475" y="365250"/>
              <a:ext cx="3216300" cy="4413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2" name="Google Shape;402;p14"/>
          <p:cNvSpPr txBox="1"/>
          <p:nvPr>
            <p:ph idx="1" type="subTitle"/>
          </p:nvPr>
        </p:nvSpPr>
        <p:spPr>
          <a:xfrm>
            <a:off x="1160851" y="1376585"/>
            <a:ext cx="2154300" cy="3204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>
                <a:solidFill>
                  <a:srgbClr val="131057"/>
                </a:solidFill>
              </a:rPr>
              <a:t>Líder</a:t>
            </a:r>
            <a:r>
              <a:rPr lang="es-CL"/>
              <a:t> : (de una de las naciones sugeridas) cada grupo debe tener uno distinto. Este rol tendrá como función exponer las investigaciones y puntos de vista desarrollados por cada grupo.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>
                <a:solidFill>
                  <a:srgbClr val="131057"/>
                </a:solidFill>
              </a:rPr>
              <a:t>Jefe de prensa</a:t>
            </a:r>
            <a:r>
              <a:rPr lang="es-CL"/>
              <a:t>: Encargado de diseñar las preguntas que se realizaran a los otros líderes.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Roboto Light"/>
              <a:buChar char="-"/>
            </a:pPr>
            <a:r>
              <a:rPr lang="es-CL">
                <a:solidFill>
                  <a:srgbClr val="131057"/>
                </a:solidFill>
              </a:rPr>
              <a:t>Público:</a:t>
            </a:r>
            <a:r>
              <a:rPr lang="es-CL"/>
              <a:t> pueden (deben) hacer preguntas a los líderes políticos en la ronda de preguntas. </a:t>
            </a:r>
            <a:endParaRPr/>
          </a:p>
        </p:txBody>
      </p:sp>
      <p:sp>
        <p:nvSpPr>
          <p:cNvPr id="403" name="Google Shape;403;p14"/>
          <p:cNvSpPr txBox="1"/>
          <p:nvPr>
            <p:ph type="ctrTitle"/>
          </p:nvPr>
        </p:nvSpPr>
        <p:spPr>
          <a:xfrm>
            <a:off x="733172" y="449393"/>
            <a:ext cx="2727737" cy="11437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CL"/>
              <a:t>Deben elegir roles dentro del grupo, ellos serán:</a:t>
            </a:r>
            <a:endParaRPr/>
          </a:p>
        </p:txBody>
      </p:sp>
      <p:sp>
        <p:nvSpPr>
          <p:cNvPr id="404" name="Google Shape;404;p14"/>
          <p:cNvSpPr txBox="1"/>
          <p:nvPr>
            <p:ph idx="2" type="subTitle"/>
          </p:nvPr>
        </p:nvSpPr>
        <p:spPr>
          <a:xfrm>
            <a:off x="6179754" y="3910084"/>
            <a:ext cx="2154300" cy="14951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1A202C"/>
                </a:solidFill>
                <a:latin typeface="Roboto Light"/>
                <a:ea typeface="Roboto Light"/>
                <a:cs typeface="Roboto Light"/>
                <a:sym typeface="Roboto Light"/>
              </a:rPr>
              <a:t>Por ejemplo: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1A202C"/>
                </a:solidFill>
                <a:latin typeface="Roboto Light"/>
                <a:ea typeface="Roboto Light"/>
                <a:cs typeface="Roboto Light"/>
                <a:sym typeface="Roboto Light"/>
              </a:rPr>
              <a:t>- Mapuches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1A202C"/>
                </a:solidFill>
                <a:latin typeface="Roboto Light"/>
                <a:ea typeface="Roboto Light"/>
                <a:cs typeface="Roboto Light"/>
                <a:sym typeface="Roboto Light"/>
              </a:rPr>
              <a:t>- Rapanui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1A202C"/>
                </a:solidFill>
                <a:latin typeface="Roboto Light"/>
                <a:ea typeface="Roboto Light"/>
                <a:cs typeface="Roboto Light"/>
                <a:sym typeface="Roboto Light"/>
              </a:rPr>
              <a:t>- Aymara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1A202C"/>
                </a:solidFill>
                <a:latin typeface="Roboto Light"/>
                <a:ea typeface="Roboto Light"/>
                <a:cs typeface="Roboto Light"/>
                <a:sym typeface="Roboto Light"/>
              </a:rPr>
              <a:t>etc.</a:t>
            </a:r>
            <a:endParaRPr/>
          </a:p>
        </p:txBody>
      </p:sp>
      <p:sp>
        <p:nvSpPr>
          <p:cNvPr id="405" name="Google Shape;405;p14"/>
          <p:cNvSpPr txBox="1"/>
          <p:nvPr>
            <p:ph idx="3" type="ctrTitle"/>
          </p:nvPr>
        </p:nvSpPr>
        <p:spPr>
          <a:xfrm>
            <a:off x="5829350" y="485851"/>
            <a:ext cx="2895696" cy="31445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CL">
                <a:solidFill>
                  <a:srgbClr val="1A202C"/>
                </a:solidFill>
                <a:latin typeface="Amatic SC"/>
                <a:ea typeface="Amatic SC"/>
                <a:cs typeface="Amatic SC"/>
                <a:sym typeface="Amatic SC"/>
              </a:rPr>
              <a:t>La investigación se centrará en torno a la globalización del país y cómo se disfrutan las distintas culturas que tenemos en el país. Por ende, los grupos deberán elegir representar uno de esos pueblos y sus diferentes culturas (no se pueden repetir)</a:t>
            </a:r>
            <a:endParaRPr/>
          </a:p>
        </p:txBody>
      </p:sp>
      <p:grpSp>
        <p:nvGrpSpPr>
          <p:cNvPr id="406" name="Google Shape;406;p14"/>
          <p:cNvGrpSpPr/>
          <p:nvPr/>
        </p:nvGrpSpPr>
        <p:grpSpPr>
          <a:xfrm>
            <a:off x="193245" y="1976167"/>
            <a:ext cx="1177225" cy="2896734"/>
            <a:chOff x="449828" y="1948341"/>
            <a:chExt cx="1177225" cy="2896734"/>
          </a:xfrm>
        </p:grpSpPr>
        <p:sp>
          <p:nvSpPr>
            <p:cNvPr id="407" name="Google Shape;407;p14"/>
            <p:cNvSpPr/>
            <p:nvPr/>
          </p:nvSpPr>
          <p:spPr>
            <a:xfrm>
              <a:off x="589825" y="4690275"/>
              <a:ext cx="776400" cy="154800"/>
            </a:xfrm>
            <a:prstGeom prst="ellipse">
              <a:avLst/>
            </a:prstGeom>
            <a:solidFill>
              <a:srgbClr val="000000">
                <a:alpha val="22745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08" name="Google Shape;408;p14"/>
            <p:cNvGrpSpPr/>
            <p:nvPr/>
          </p:nvGrpSpPr>
          <p:grpSpPr>
            <a:xfrm>
              <a:off x="449828" y="1948341"/>
              <a:ext cx="1177225" cy="2792548"/>
              <a:chOff x="1184225" y="238125"/>
              <a:chExt cx="2155300" cy="5067225"/>
            </a:xfrm>
          </p:grpSpPr>
          <p:sp>
            <p:nvSpPr>
              <p:cNvPr id="409" name="Google Shape;409;p14"/>
              <p:cNvSpPr/>
              <p:nvPr/>
            </p:nvSpPr>
            <p:spPr>
              <a:xfrm>
                <a:off x="1661250" y="4271125"/>
                <a:ext cx="973325" cy="1034225"/>
              </a:xfrm>
              <a:custGeom>
                <a:rect b="b" l="l" r="r" t="t"/>
                <a:pathLst>
                  <a:path extrusionOk="0" h="41369" w="38933">
                    <a:moveTo>
                      <a:pt x="0" y="1"/>
                    </a:moveTo>
                    <a:lnTo>
                      <a:pt x="3824" y="41369"/>
                    </a:lnTo>
                    <a:lnTo>
                      <a:pt x="33720" y="41369"/>
                    </a:lnTo>
                    <a:lnTo>
                      <a:pt x="3893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14"/>
              <p:cNvSpPr/>
              <p:nvPr/>
            </p:nvSpPr>
            <p:spPr>
              <a:xfrm>
                <a:off x="1184225" y="238125"/>
                <a:ext cx="2155300" cy="4033025"/>
              </a:xfrm>
              <a:custGeom>
                <a:rect b="b" l="l" r="r" t="t"/>
                <a:pathLst>
                  <a:path extrusionOk="0" h="161321" w="86212">
                    <a:moveTo>
                      <a:pt x="53450" y="1"/>
                    </a:moveTo>
                    <a:cubicBezTo>
                      <a:pt x="49957" y="1"/>
                      <a:pt x="43802" y="107090"/>
                      <a:pt x="43802" y="107090"/>
                    </a:cubicBezTo>
                    <a:cubicBezTo>
                      <a:pt x="43802" y="107090"/>
                      <a:pt x="44233" y="22617"/>
                      <a:pt x="40367" y="21573"/>
                    </a:cubicBezTo>
                    <a:cubicBezTo>
                      <a:pt x="40350" y="21569"/>
                      <a:pt x="40334" y="21567"/>
                      <a:pt x="40317" y="21567"/>
                    </a:cubicBezTo>
                    <a:cubicBezTo>
                      <a:pt x="36542" y="21567"/>
                      <a:pt x="41104" y="139078"/>
                      <a:pt x="40367" y="140117"/>
                    </a:cubicBezTo>
                    <a:cubicBezTo>
                      <a:pt x="40362" y="140125"/>
                      <a:pt x="40356" y="140129"/>
                      <a:pt x="40350" y="140129"/>
                    </a:cubicBezTo>
                    <a:cubicBezTo>
                      <a:pt x="39586" y="140129"/>
                      <a:pt x="36827" y="71635"/>
                      <a:pt x="34065" y="71635"/>
                    </a:cubicBezTo>
                    <a:cubicBezTo>
                      <a:pt x="31286" y="71635"/>
                      <a:pt x="33371" y="123778"/>
                      <a:pt x="33371" y="123778"/>
                    </a:cubicBezTo>
                    <a:cubicBezTo>
                      <a:pt x="33371" y="123778"/>
                      <a:pt x="20857" y="29917"/>
                      <a:pt x="16685" y="29569"/>
                    </a:cubicBezTo>
                    <a:cubicBezTo>
                      <a:pt x="16674" y="29568"/>
                      <a:pt x="16663" y="29567"/>
                      <a:pt x="16653" y="29567"/>
                    </a:cubicBezTo>
                    <a:cubicBezTo>
                      <a:pt x="12623" y="29567"/>
                      <a:pt x="24427" y="93555"/>
                      <a:pt x="24341" y="93555"/>
                    </a:cubicBezTo>
                    <a:cubicBezTo>
                      <a:pt x="24340" y="93555"/>
                      <a:pt x="24338" y="93548"/>
                      <a:pt x="24334" y="93533"/>
                    </a:cubicBezTo>
                    <a:cubicBezTo>
                      <a:pt x="23988" y="92143"/>
                      <a:pt x="10080" y="39654"/>
                      <a:pt x="6952" y="39654"/>
                    </a:cubicBezTo>
                    <a:cubicBezTo>
                      <a:pt x="3823" y="39654"/>
                      <a:pt x="29547" y="141507"/>
                      <a:pt x="29547" y="141507"/>
                    </a:cubicBezTo>
                    <a:cubicBezTo>
                      <a:pt x="29547" y="141507"/>
                      <a:pt x="8607" y="59109"/>
                      <a:pt x="4249" y="59109"/>
                    </a:cubicBezTo>
                    <a:cubicBezTo>
                      <a:pt x="4222" y="59109"/>
                      <a:pt x="4195" y="59112"/>
                      <a:pt x="4169" y="59119"/>
                    </a:cubicBezTo>
                    <a:cubicBezTo>
                      <a:pt x="1905" y="59685"/>
                      <a:pt x="7630" y="83812"/>
                      <a:pt x="13339" y="105753"/>
                    </a:cubicBezTo>
                    <a:lnTo>
                      <a:pt x="13339" y="105753"/>
                    </a:lnTo>
                    <a:cubicBezTo>
                      <a:pt x="9002" y="91885"/>
                      <a:pt x="4043" y="79231"/>
                      <a:pt x="390" y="79231"/>
                    </a:cubicBezTo>
                    <a:cubicBezTo>
                      <a:pt x="258" y="79231"/>
                      <a:pt x="128" y="79248"/>
                      <a:pt x="0" y="79281"/>
                    </a:cubicBezTo>
                    <a:lnTo>
                      <a:pt x="22598" y="161321"/>
                    </a:lnTo>
                    <a:lnTo>
                      <a:pt x="52838" y="161321"/>
                    </a:lnTo>
                    <a:cubicBezTo>
                      <a:pt x="52838" y="161321"/>
                      <a:pt x="86211" y="41041"/>
                      <a:pt x="79955" y="37220"/>
                    </a:cubicBezTo>
                    <a:lnTo>
                      <a:pt x="79955" y="37220"/>
                    </a:lnTo>
                    <a:lnTo>
                      <a:pt x="50059" y="157497"/>
                    </a:lnTo>
                    <a:cubicBezTo>
                      <a:pt x="50059" y="157497"/>
                      <a:pt x="66744" y="52165"/>
                      <a:pt x="65354" y="48341"/>
                    </a:cubicBezTo>
                    <a:cubicBezTo>
                      <a:pt x="65325" y="48260"/>
                      <a:pt x="65289" y="48221"/>
                      <a:pt x="65246" y="48221"/>
                    </a:cubicBezTo>
                    <a:cubicBezTo>
                      <a:pt x="63294" y="48221"/>
                      <a:pt x="47971" y="132817"/>
                      <a:pt x="47971" y="132817"/>
                    </a:cubicBezTo>
                    <a:cubicBezTo>
                      <a:pt x="47971" y="132817"/>
                      <a:pt x="57010" y="1760"/>
                      <a:pt x="53533" y="21"/>
                    </a:cubicBezTo>
                    <a:cubicBezTo>
                      <a:pt x="53505" y="8"/>
                      <a:pt x="53478" y="1"/>
                      <a:pt x="5345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14"/>
              <p:cNvSpPr/>
              <p:nvPr/>
            </p:nvSpPr>
            <p:spPr>
              <a:xfrm>
                <a:off x="1661250" y="4271125"/>
                <a:ext cx="656175" cy="1034225"/>
              </a:xfrm>
              <a:custGeom>
                <a:rect b="b" l="l" r="r" t="t"/>
                <a:pathLst>
                  <a:path extrusionOk="0" h="41369" w="26247">
                    <a:moveTo>
                      <a:pt x="0" y="1"/>
                    </a:moveTo>
                    <a:lnTo>
                      <a:pt x="3824" y="41369"/>
                    </a:lnTo>
                    <a:lnTo>
                      <a:pt x="26246" y="41369"/>
                    </a:lnTo>
                    <a:lnTo>
                      <a:pt x="351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12" name="Google Shape;412;p14"/>
          <p:cNvGrpSpPr/>
          <p:nvPr/>
        </p:nvGrpSpPr>
        <p:grpSpPr>
          <a:xfrm>
            <a:off x="4439625" y="2169185"/>
            <a:ext cx="1291803" cy="2656580"/>
            <a:chOff x="4754848" y="2188495"/>
            <a:chExt cx="1291803" cy="2656580"/>
          </a:xfrm>
        </p:grpSpPr>
        <p:sp>
          <p:nvSpPr>
            <p:cNvPr id="413" name="Google Shape;413;p14"/>
            <p:cNvSpPr/>
            <p:nvPr/>
          </p:nvSpPr>
          <p:spPr>
            <a:xfrm>
              <a:off x="4778975" y="4690275"/>
              <a:ext cx="776400" cy="154800"/>
            </a:xfrm>
            <a:prstGeom prst="ellipse">
              <a:avLst/>
            </a:prstGeom>
            <a:solidFill>
              <a:srgbClr val="000000">
                <a:alpha val="22745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4" name="Google Shape;414;p14"/>
            <p:cNvGrpSpPr/>
            <p:nvPr/>
          </p:nvGrpSpPr>
          <p:grpSpPr>
            <a:xfrm>
              <a:off x="4754848" y="2188495"/>
              <a:ext cx="1291803" cy="2589757"/>
              <a:chOff x="4309600" y="1213175"/>
              <a:chExt cx="2126425" cy="4262975"/>
            </a:xfrm>
          </p:grpSpPr>
          <p:sp>
            <p:nvSpPr>
              <p:cNvPr id="415" name="Google Shape;415;p14"/>
              <p:cNvSpPr/>
              <p:nvPr/>
            </p:nvSpPr>
            <p:spPr>
              <a:xfrm>
                <a:off x="4872300" y="1410575"/>
                <a:ext cx="918425" cy="3846200"/>
              </a:xfrm>
              <a:custGeom>
                <a:rect b="b" l="l" r="r" t="t"/>
                <a:pathLst>
                  <a:path extrusionOk="0" h="153848" w="36737">
                    <a:moveTo>
                      <a:pt x="36720" y="0"/>
                    </a:moveTo>
                    <a:cubicBezTo>
                      <a:pt x="36704" y="0"/>
                      <a:pt x="36633" y="120"/>
                      <a:pt x="36513" y="360"/>
                    </a:cubicBezTo>
                    <a:lnTo>
                      <a:pt x="35975" y="1449"/>
                    </a:lnTo>
                    <a:cubicBezTo>
                      <a:pt x="35491" y="2484"/>
                      <a:pt x="34830" y="3893"/>
                      <a:pt x="33997" y="5671"/>
                    </a:cubicBezTo>
                    <a:cubicBezTo>
                      <a:pt x="32304" y="9351"/>
                      <a:pt x="29860" y="14675"/>
                      <a:pt x="26958" y="21313"/>
                    </a:cubicBezTo>
                    <a:cubicBezTo>
                      <a:pt x="21207" y="34588"/>
                      <a:pt x="13310" y="53067"/>
                      <a:pt x="7495" y="74446"/>
                    </a:cubicBezTo>
                    <a:cubicBezTo>
                      <a:pt x="4585" y="85125"/>
                      <a:pt x="2597" y="95517"/>
                      <a:pt x="1462" y="105043"/>
                    </a:cubicBezTo>
                    <a:cubicBezTo>
                      <a:pt x="336" y="114569"/>
                      <a:pt x="1" y="123219"/>
                      <a:pt x="75" y="130469"/>
                    </a:cubicBezTo>
                    <a:cubicBezTo>
                      <a:pt x="134" y="137721"/>
                      <a:pt x="605" y="143576"/>
                      <a:pt x="1007" y="147607"/>
                    </a:cubicBezTo>
                    <a:cubicBezTo>
                      <a:pt x="1207" y="149625"/>
                      <a:pt x="1404" y="151185"/>
                      <a:pt x="1556" y="152242"/>
                    </a:cubicBezTo>
                    <a:cubicBezTo>
                      <a:pt x="1628" y="152724"/>
                      <a:pt x="1686" y="153118"/>
                      <a:pt x="1734" y="153440"/>
                    </a:cubicBezTo>
                    <a:cubicBezTo>
                      <a:pt x="1779" y="153712"/>
                      <a:pt x="1809" y="153847"/>
                      <a:pt x="1825" y="153847"/>
                    </a:cubicBezTo>
                    <a:cubicBezTo>
                      <a:pt x="1841" y="153845"/>
                      <a:pt x="1841" y="153704"/>
                      <a:pt x="1825" y="153429"/>
                    </a:cubicBezTo>
                    <a:cubicBezTo>
                      <a:pt x="1803" y="153105"/>
                      <a:pt x="1771" y="152708"/>
                      <a:pt x="1737" y="152221"/>
                    </a:cubicBezTo>
                    <a:cubicBezTo>
                      <a:pt x="1641" y="151081"/>
                      <a:pt x="1516" y="149534"/>
                      <a:pt x="1353" y="147577"/>
                    </a:cubicBezTo>
                    <a:cubicBezTo>
                      <a:pt x="1060" y="143544"/>
                      <a:pt x="688" y="137697"/>
                      <a:pt x="709" y="130466"/>
                    </a:cubicBezTo>
                    <a:cubicBezTo>
                      <a:pt x="722" y="122000"/>
                      <a:pt x="1247" y="113541"/>
                      <a:pt x="2282" y="105141"/>
                    </a:cubicBezTo>
                    <a:cubicBezTo>
                      <a:pt x="3457" y="95661"/>
                      <a:pt x="5459" y="85322"/>
                      <a:pt x="8361" y="74678"/>
                    </a:cubicBezTo>
                    <a:cubicBezTo>
                      <a:pt x="14154" y="53379"/>
                      <a:pt x="21942" y="34894"/>
                      <a:pt x="27541" y="21563"/>
                    </a:cubicBezTo>
                    <a:cubicBezTo>
                      <a:pt x="30376" y="14968"/>
                      <a:pt x="32682" y="9606"/>
                      <a:pt x="34314" y="5812"/>
                    </a:cubicBezTo>
                    <a:cubicBezTo>
                      <a:pt x="35083" y="4002"/>
                      <a:pt x="35693" y="2572"/>
                      <a:pt x="36140" y="1521"/>
                    </a:cubicBezTo>
                    <a:lnTo>
                      <a:pt x="36596" y="397"/>
                    </a:lnTo>
                    <a:cubicBezTo>
                      <a:pt x="36691" y="141"/>
                      <a:pt x="36737" y="6"/>
                      <a:pt x="36721" y="0"/>
                    </a:cubicBezTo>
                    <a:cubicBezTo>
                      <a:pt x="36720" y="0"/>
                      <a:pt x="36720" y="0"/>
                      <a:pt x="36720" y="0"/>
                    </a:cubicBezTo>
                    <a:close/>
                  </a:path>
                </a:pathLst>
              </a:custGeom>
              <a:solidFill>
                <a:srgbClr val="DEB38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p14"/>
              <p:cNvSpPr/>
              <p:nvPr/>
            </p:nvSpPr>
            <p:spPr>
              <a:xfrm>
                <a:off x="5035650" y="1213175"/>
                <a:ext cx="1003875" cy="1442850"/>
              </a:xfrm>
              <a:custGeom>
                <a:rect b="b" l="l" r="r" t="t"/>
                <a:pathLst>
                  <a:path extrusionOk="0" h="57714" w="40155">
                    <a:moveTo>
                      <a:pt x="26553" y="1"/>
                    </a:moveTo>
                    <a:cubicBezTo>
                      <a:pt x="24747" y="1"/>
                      <a:pt x="22940" y="539"/>
                      <a:pt x="21486" y="1616"/>
                    </a:cubicBezTo>
                    <a:cubicBezTo>
                      <a:pt x="18608" y="3746"/>
                      <a:pt x="17333" y="7816"/>
                      <a:pt x="18488" y="11208"/>
                    </a:cubicBezTo>
                    <a:cubicBezTo>
                      <a:pt x="15269" y="11690"/>
                      <a:pt x="12399" y="14033"/>
                      <a:pt x="11281" y="17092"/>
                    </a:cubicBezTo>
                    <a:cubicBezTo>
                      <a:pt x="10165" y="20149"/>
                      <a:pt x="10850" y="23791"/>
                      <a:pt x="13001" y="26235"/>
                    </a:cubicBezTo>
                    <a:cubicBezTo>
                      <a:pt x="12446" y="25973"/>
                      <a:pt x="11861" y="25853"/>
                      <a:pt x="11275" y="25853"/>
                    </a:cubicBezTo>
                    <a:cubicBezTo>
                      <a:pt x="9019" y="25853"/>
                      <a:pt x="6735" y="27623"/>
                      <a:pt x="5975" y="29858"/>
                    </a:cubicBezTo>
                    <a:cubicBezTo>
                      <a:pt x="5014" y="32675"/>
                      <a:pt x="5908" y="35809"/>
                      <a:pt x="7325" y="38423"/>
                    </a:cubicBezTo>
                    <a:cubicBezTo>
                      <a:pt x="7251" y="38421"/>
                      <a:pt x="7177" y="38419"/>
                      <a:pt x="7103" y="38419"/>
                    </a:cubicBezTo>
                    <a:cubicBezTo>
                      <a:pt x="4234" y="38419"/>
                      <a:pt x="1478" y="40521"/>
                      <a:pt x="748" y="43301"/>
                    </a:cubicBezTo>
                    <a:cubicBezTo>
                      <a:pt x="0" y="46155"/>
                      <a:pt x="1465" y="49430"/>
                      <a:pt x="4087" y="50777"/>
                    </a:cubicBezTo>
                    <a:cubicBezTo>
                      <a:pt x="3392" y="52002"/>
                      <a:pt x="3595" y="53668"/>
                      <a:pt x="4558" y="54693"/>
                    </a:cubicBezTo>
                    <a:cubicBezTo>
                      <a:pt x="5186" y="55362"/>
                      <a:pt x="6105" y="55723"/>
                      <a:pt x="7018" y="55723"/>
                    </a:cubicBezTo>
                    <a:cubicBezTo>
                      <a:pt x="7508" y="55723"/>
                      <a:pt x="7996" y="55620"/>
                      <a:pt x="8438" y="55404"/>
                    </a:cubicBezTo>
                    <a:lnTo>
                      <a:pt x="8438" y="55404"/>
                    </a:lnTo>
                    <a:lnTo>
                      <a:pt x="8312" y="56427"/>
                    </a:lnTo>
                    <a:cubicBezTo>
                      <a:pt x="9447" y="57286"/>
                      <a:pt x="10866" y="57713"/>
                      <a:pt x="12287" y="57713"/>
                    </a:cubicBezTo>
                    <a:cubicBezTo>
                      <a:pt x="13763" y="57713"/>
                      <a:pt x="15240" y="57251"/>
                      <a:pt x="16398" y="56331"/>
                    </a:cubicBezTo>
                    <a:cubicBezTo>
                      <a:pt x="18669" y="54523"/>
                      <a:pt x="19500" y="51123"/>
                      <a:pt x="18315" y="48471"/>
                    </a:cubicBezTo>
                    <a:lnTo>
                      <a:pt x="18315" y="48471"/>
                    </a:lnTo>
                    <a:cubicBezTo>
                      <a:pt x="18805" y="48625"/>
                      <a:pt x="19313" y="48699"/>
                      <a:pt x="19822" y="48699"/>
                    </a:cubicBezTo>
                    <a:cubicBezTo>
                      <a:pt x="21787" y="48699"/>
                      <a:pt x="23761" y="47609"/>
                      <a:pt x="24691" y="45865"/>
                    </a:cubicBezTo>
                    <a:cubicBezTo>
                      <a:pt x="25863" y="43666"/>
                      <a:pt x="25245" y="40673"/>
                      <a:pt x="23299" y="39118"/>
                    </a:cubicBezTo>
                    <a:lnTo>
                      <a:pt x="23299" y="39118"/>
                    </a:lnTo>
                    <a:cubicBezTo>
                      <a:pt x="23800" y="39213"/>
                      <a:pt x="24307" y="39260"/>
                      <a:pt x="24814" y="39260"/>
                    </a:cubicBezTo>
                    <a:cubicBezTo>
                      <a:pt x="27854" y="39260"/>
                      <a:pt x="30889" y="37606"/>
                      <a:pt x="32436" y="34973"/>
                    </a:cubicBezTo>
                    <a:cubicBezTo>
                      <a:pt x="34239" y="31901"/>
                      <a:pt x="33890" y="27710"/>
                      <a:pt x="31603" y="24976"/>
                    </a:cubicBezTo>
                    <a:cubicBezTo>
                      <a:pt x="34662" y="24723"/>
                      <a:pt x="37474" y="22537"/>
                      <a:pt x="38475" y="19637"/>
                    </a:cubicBezTo>
                    <a:cubicBezTo>
                      <a:pt x="39478" y="16738"/>
                      <a:pt x="38616" y="13282"/>
                      <a:pt x="36369" y="11192"/>
                    </a:cubicBezTo>
                    <a:cubicBezTo>
                      <a:pt x="38951" y="9965"/>
                      <a:pt x="40155" y="6464"/>
                      <a:pt x="38874" y="3908"/>
                    </a:cubicBezTo>
                    <a:cubicBezTo>
                      <a:pt x="37961" y="2088"/>
                      <a:pt x="35915" y="991"/>
                      <a:pt x="33898" y="991"/>
                    </a:cubicBezTo>
                    <a:cubicBezTo>
                      <a:pt x="33080" y="991"/>
                      <a:pt x="32267" y="1171"/>
                      <a:pt x="31537" y="1557"/>
                    </a:cubicBezTo>
                    <a:cubicBezTo>
                      <a:pt x="30098" y="519"/>
                      <a:pt x="28326" y="1"/>
                      <a:pt x="265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" name="Google Shape;417;p14"/>
              <p:cNvSpPr/>
              <p:nvPr/>
            </p:nvSpPr>
            <p:spPr>
              <a:xfrm>
                <a:off x="5025425" y="3041600"/>
                <a:ext cx="612175" cy="2141225"/>
              </a:xfrm>
              <a:custGeom>
                <a:rect b="b" l="l" r="r" t="t"/>
                <a:pathLst>
                  <a:path extrusionOk="0" h="85649" w="24487">
                    <a:moveTo>
                      <a:pt x="24462" y="0"/>
                    </a:moveTo>
                    <a:cubicBezTo>
                      <a:pt x="24422" y="0"/>
                      <a:pt x="24198" y="229"/>
                      <a:pt x="23808" y="664"/>
                    </a:cubicBezTo>
                    <a:lnTo>
                      <a:pt x="22059" y="2685"/>
                    </a:lnTo>
                    <a:cubicBezTo>
                      <a:pt x="21127" y="3742"/>
                      <a:pt x="20251" y="4850"/>
                      <a:pt x="19434" y="5997"/>
                    </a:cubicBezTo>
                    <a:cubicBezTo>
                      <a:pt x="18467" y="7334"/>
                      <a:pt x="17293" y="8809"/>
                      <a:pt x="16212" y="10582"/>
                    </a:cubicBezTo>
                    <a:cubicBezTo>
                      <a:pt x="15648" y="11460"/>
                      <a:pt x="15059" y="12374"/>
                      <a:pt x="14447" y="13324"/>
                    </a:cubicBezTo>
                    <a:cubicBezTo>
                      <a:pt x="13840" y="14283"/>
                      <a:pt x="13300" y="15334"/>
                      <a:pt x="12690" y="16394"/>
                    </a:cubicBezTo>
                    <a:cubicBezTo>
                      <a:pt x="11439" y="18497"/>
                      <a:pt x="10344" y="20869"/>
                      <a:pt x="9141" y="23340"/>
                    </a:cubicBezTo>
                    <a:cubicBezTo>
                      <a:pt x="6894" y="28356"/>
                      <a:pt x="4783" y="34038"/>
                      <a:pt x="3174" y="40180"/>
                    </a:cubicBezTo>
                    <a:cubicBezTo>
                      <a:pt x="1630" y="46341"/>
                      <a:pt x="752" y="52339"/>
                      <a:pt x="312" y="57818"/>
                    </a:cubicBezTo>
                    <a:cubicBezTo>
                      <a:pt x="179" y="60563"/>
                      <a:pt x="1" y="63172"/>
                      <a:pt x="86" y="65616"/>
                    </a:cubicBezTo>
                    <a:cubicBezTo>
                      <a:pt x="113" y="66839"/>
                      <a:pt x="81" y="68021"/>
                      <a:pt x="153" y="69152"/>
                    </a:cubicBezTo>
                    <a:cubicBezTo>
                      <a:pt x="233" y="70281"/>
                      <a:pt x="310" y="71365"/>
                      <a:pt x="382" y="72406"/>
                    </a:cubicBezTo>
                    <a:cubicBezTo>
                      <a:pt x="477" y="74482"/>
                      <a:pt x="800" y="76338"/>
                      <a:pt x="1005" y="77973"/>
                    </a:cubicBezTo>
                    <a:cubicBezTo>
                      <a:pt x="1170" y="79373"/>
                      <a:pt x="1407" y="80766"/>
                      <a:pt x="1715" y="82142"/>
                    </a:cubicBezTo>
                    <a:cubicBezTo>
                      <a:pt x="1942" y="83194"/>
                      <a:pt x="2128" y="84056"/>
                      <a:pt x="2277" y="84751"/>
                    </a:cubicBezTo>
                    <a:cubicBezTo>
                      <a:pt x="2414" y="85342"/>
                      <a:pt x="2502" y="85648"/>
                      <a:pt x="2532" y="85648"/>
                    </a:cubicBezTo>
                    <a:cubicBezTo>
                      <a:pt x="2532" y="85648"/>
                      <a:pt x="2533" y="85648"/>
                      <a:pt x="2533" y="85648"/>
                    </a:cubicBezTo>
                    <a:cubicBezTo>
                      <a:pt x="2562" y="85643"/>
                      <a:pt x="2535" y="85321"/>
                      <a:pt x="2456" y="84717"/>
                    </a:cubicBezTo>
                    <a:cubicBezTo>
                      <a:pt x="2349" y="84014"/>
                      <a:pt x="2219" y="83143"/>
                      <a:pt x="2059" y="82081"/>
                    </a:cubicBezTo>
                    <a:cubicBezTo>
                      <a:pt x="1862" y="80944"/>
                      <a:pt x="1644" y="79546"/>
                      <a:pt x="1502" y="77911"/>
                    </a:cubicBezTo>
                    <a:cubicBezTo>
                      <a:pt x="1345" y="76277"/>
                      <a:pt x="1068" y="74429"/>
                      <a:pt x="1015" y="72363"/>
                    </a:cubicBezTo>
                    <a:cubicBezTo>
                      <a:pt x="959" y="71327"/>
                      <a:pt x="903" y="70249"/>
                      <a:pt x="845" y="69128"/>
                    </a:cubicBezTo>
                    <a:cubicBezTo>
                      <a:pt x="792" y="68002"/>
                      <a:pt x="840" y="66831"/>
                      <a:pt x="832" y="65616"/>
                    </a:cubicBezTo>
                    <a:cubicBezTo>
                      <a:pt x="778" y="63191"/>
                      <a:pt x="983" y="60603"/>
                      <a:pt x="1138" y="57882"/>
                    </a:cubicBezTo>
                    <a:cubicBezTo>
                      <a:pt x="1620" y="52451"/>
                      <a:pt x="2514" y="46511"/>
                      <a:pt x="4045" y="40403"/>
                    </a:cubicBezTo>
                    <a:cubicBezTo>
                      <a:pt x="5637" y="34315"/>
                      <a:pt x="7709" y="28673"/>
                      <a:pt x="9894" y="23681"/>
                    </a:cubicBezTo>
                    <a:cubicBezTo>
                      <a:pt x="11068" y="21221"/>
                      <a:pt x="12131" y="18854"/>
                      <a:pt x="13342" y="16751"/>
                    </a:cubicBezTo>
                    <a:cubicBezTo>
                      <a:pt x="13933" y="15694"/>
                      <a:pt x="14455" y="14642"/>
                      <a:pt x="15043" y="13681"/>
                    </a:cubicBezTo>
                    <a:cubicBezTo>
                      <a:pt x="15635" y="12725"/>
                      <a:pt x="16202" y="11807"/>
                      <a:pt x="16745" y="10925"/>
                    </a:cubicBezTo>
                    <a:cubicBezTo>
                      <a:pt x="17788" y="9141"/>
                      <a:pt x="18917" y="7651"/>
                      <a:pt x="19841" y="6295"/>
                    </a:cubicBezTo>
                    <a:cubicBezTo>
                      <a:pt x="20752" y="4927"/>
                      <a:pt x="21614" y="3806"/>
                      <a:pt x="22333" y="2903"/>
                    </a:cubicBezTo>
                    <a:lnTo>
                      <a:pt x="23947" y="782"/>
                    </a:lnTo>
                    <a:cubicBezTo>
                      <a:pt x="24309" y="289"/>
                      <a:pt x="24487" y="23"/>
                      <a:pt x="24466" y="1"/>
                    </a:cubicBezTo>
                    <a:cubicBezTo>
                      <a:pt x="24465" y="1"/>
                      <a:pt x="24463" y="0"/>
                      <a:pt x="24462" y="0"/>
                    </a:cubicBezTo>
                    <a:close/>
                  </a:path>
                </a:pathLst>
              </a:custGeom>
              <a:solidFill>
                <a:srgbClr val="DEB38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14"/>
              <p:cNvSpPr/>
              <p:nvPr/>
            </p:nvSpPr>
            <p:spPr>
              <a:xfrm>
                <a:off x="4893600" y="2112375"/>
                <a:ext cx="1542425" cy="2884425"/>
              </a:xfrm>
              <a:custGeom>
                <a:rect b="b" l="l" r="r" t="t"/>
                <a:pathLst>
                  <a:path extrusionOk="0" h="115377" w="61697">
                    <a:moveTo>
                      <a:pt x="61675" y="1"/>
                    </a:moveTo>
                    <a:cubicBezTo>
                      <a:pt x="61608" y="1"/>
                      <a:pt x="61168" y="197"/>
                      <a:pt x="60387" y="573"/>
                    </a:cubicBezTo>
                    <a:cubicBezTo>
                      <a:pt x="59561" y="994"/>
                      <a:pt x="58302" y="1542"/>
                      <a:pt x="56769" y="2413"/>
                    </a:cubicBezTo>
                    <a:cubicBezTo>
                      <a:pt x="53656" y="4064"/>
                      <a:pt x="49271" y="6702"/>
                      <a:pt x="44197" y="10456"/>
                    </a:cubicBezTo>
                    <a:cubicBezTo>
                      <a:pt x="34058" y="17873"/>
                      <a:pt x="21353" y="30496"/>
                      <a:pt x="12418" y="47671"/>
                    </a:cubicBezTo>
                    <a:cubicBezTo>
                      <a:pt x="3470" y="64852"/>
                      <a:pt x="424" y="82501"/>
                      <a:pt x="163" y="95059"/>
                    </a:cubicBezTo>
                    <a:cubicBezTo>
                      <a:pt x="1" y="101369"/>
                      <a:pt x="355" y="106473"/>
                      <a:pt x="789" y="109971"/>
                    </a:cubicBezTo>
                    <a:cubicBezTo>
                      <a:pt x="957" y="111726"/>
                      <a:pt x="1228" y="113070"/>
                      <a:pt x="1359" y="113989"/>
                    </a:cubicBezTo>
                    <a:cubicBezTo>
                      <a:pt x="1507" y="114897"/>
                      <a:pt x="1600" y="115376"/>
                      <a:pt x="1632" y="115376"/>
                    </a:cubicBezTo>
                    <a:cubicBezTo>
                      <a:pt x="1632" y="115376"/>
                      <a:pt x="1633" y="115376"/>
                      <a:pt x="1633" y="115376"/>
                    </a:cubicBezTo>
                    <a:cubicBezTo>
                      <a:pt x="1662" y="115371"/>
                      <a:pt x="1628" y="114886"/>
                      <a:pt x="1537" y="113962"/>
                    </a:cubicBezTo>
                    <a:cubicBezTo>
                      <a:pt x="1465" y="113041"/>
                      <a:pt x="1249" y="111691"/>
                      <a:pt x="1135" y="109937"/>
                    </a:cubicBezTo>
                    <a:cubicBezTo>
                      <a:pt x="810" y="106441"/>
                      <a:pt x="555" y="101353"/>
                      <a:pt x="797" y="95083"/>
                    </a:cubicBezTo>
                    <a:cubicBezTo>
                      <a:pt x="1217" y="82597"/>
                      <a:pt x="4343" y="65120"/>
                      <a:pt x="13212" y="48086"/>
                    </a:cubicBezTo>
                    <a:cubicBezTo>
                      <a:pt x="22075" y="31055"/>
                      <a:pt x="34596" y="18470"/>
                      <a:pt x="44580" y="10962"/>
                    </a:cubicBezTo>
                    <a:cubicBezTo>
                      <a:pt x="49575" y="7165"/>
                      <a:pt x="53890" y="4458"/>
                      <a:pt x="56942" y="2716"/>
                    </a:cubicBezTo>
                    <a:cubicBezTo>
                      <a:pt x="58443" y="1803"/>
                      <a:pt x="59671" y="1204"/>
                      <a:pt x="60469" y="736"/>
                    </a:cubicBezTo>
                    <a:cubicBezTo>
                      <a:pt x="61279" y="283"/>
                      <a:pt x="61697" y="30"/>
                      <a:pt x="61683" y="3"/>
                    </a:cubicBezTo>
                    <a:cubicBezTo>
                      <a:pt x="61682" y="1"/>
                      <a:pt x="61679" y="1"/>
                      <a:pt x="61675" y="1"/>
                    </a:cubicBezTo>
                    <a:close/>
                  </a:path>
                </a:pathLst>
              </a:custGeom>
              <a:solidFill>
                <a:srgbClr val="DEB38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14"/>
              <p:cNvSpPr/>
              <p:nvPr/>
            </p:nvSpPr>
            <p:spPr>
              <a:xfrm>
                <a:off x="4309600" y="3618500"/>
                <a:ext cx="1147600" cy="1857650"/>
              </a:xfrm>
              <a:custGeom>
                <a:rect b="b" l="l" r="r" t="t"/>
                <a:pathLst>
                  <a:path extrusionOk="0" h="74306" w="45904">
                    <a:moveTo>
                      <a:pt x="11952" y="1"/>
                    </a:moveTo>
                    <a:lnTo>
                      <a:pt x="11952" y="1"/>
                    </a:lnTo>
                    <a:cubicBezTo>
                      <a:pt x="12378" y="1124"/>
                      <a:pt x="12514" y="3989"/>
                      <a:pt x="12522" y="7048"/>
                    </a:cubicBezTo>
                    <a:cubicBezTo>
                      <a:pt x="12535" y="12224"/>
                      <a:pt x="11470" y="17344"/>
                      <a:pt x="9471" y="22115"/>
                    </a:cubicBezTo>
                    <a:cubicBezTo>
                      <a:pt x="1" y="44694"/>
                      <a:pt x="17211" y="74306"/>
                      <a:pt x="17211" y="74306"/>
                    </a:cubicBezTo>
                    <a:lnTo>
                      <a:pt x="35927" y="74306"/>
                    </a:lnTo>
                    <a:cubicBezTo>
                      <a:pt x="45903" y="56888"/>
                      <a:pt x="35177" y="36361"/>
                      <a:pt x="31460" y="29596"/>
                    </a:cubicBezTo>
                    <a:cubicBezTo>
                      <a:pt x="27740" y="22831"/>
                      <a:pt x="38603" y="17453"/>
                      <a:pt x="38603" y="17453"/>
                    </a:cubicBezTo>
                    <a:lnTo>
                      <a:pt x="11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14"/>
              <p:cNvSpPr/>
              <p:nvPr/>
            </p:nvSpPr>
            <p:spPr>
              <a:xfrm rot="1101497">
                <a:off x="5485592" y="2346022"/>
                <a:ext cx="711731" cy="1022957"/>
              </a:xfrm>
              <a:custGeom>
                <a:rect b="b" l="l" r="r" t="t"/>
                <a:pathLst>
                  <a:path extrusionOk="0" h="57714" w="40155">
                    <a:moveTo>
                      <a:pt x="26553" y="1"/>
                    </a:moveTo>
                    <a:cubicBezTo>
                      <a:pt x="24747" y="1"/>
                      <a:pt x="22940" y="539"/>
                      <a:pt x="21486" y="1616"/>
                    </a:cubicBezTo>
                    <a:cubicBezTo>
                      <a:pt x="18608" y="3746"/>
                      <a:pt x="17333" y="7816"/>
                      <a:pt x="18488" y="11208"/>
                    </a:cubicBezTo>
                    <a:cubicBezTo>
                      <a:pt x="15269" y="11690"/>
                      <a:pt x="12399" y="14033"/>
                      <a:pt x="11281" y="17092"/>
                    </a:cubicBezTo>
                    <a:cubicBezTo>
                      <a:pt x="10165" y="20149"/>
                      <a:pt x="10850" y="23791"/>
                      <a:pt x="13001" y="26235"/>
                    </a:cubicBezTo>
                    <a:cubicBezTo>
                      <a:pt x="12446" y="25973"/>
                      <a:pt x="11861" y="25853"/>
                      <a:pt x="11275" y="25853"/>
                    </a:cubicBezTo>
                    <a:cubicBezTo>
                      <a:pt x="9019" y="25853"/>
                      <a:pt x="6735" y="27623"/>
                      <a:pt x="5975" y="29858"/>
                    </a:cubicBezTo>
                    <a:cubicBezTo>
                      <a:pt x="5014" y="32675"/>
                      <a:pt x="5908" y="35809"/>
                      <a:pt x="7325" y="38423"/>
                    </a:cubicBezTo>
                    <a:cubicBezTo>
                      <a:pt x="7251" y="38421"/>
                      <a:pt x="7177" y="38419"/>
                      <a:pt x="7103" y="38419"/>
                    </a:cubicBezTo>
                    <a:cubicBezTo>
                      <a:pt x="4234" y="38419"/>
                      <a:pt x="1478" y="40521"/>
                      <a:pt x="748" y="43301"/>
                    </a:cubicBezTo>
                    <a:cubicBezTo>
                      <a:pt x="0" y="46155"/>
                      <a:pt x="1465" y="49430"/>
                      <a:pt x="4087" y="50777"/>
                    </a:cubicBezTo>
                    <a:cubicBezTo>
                      <a:pt x="3392" y="52002"/>
                      <a:pt x="3595" y="53668"/>
                      <a:pt x="4558" y="54693"/>
                    </a:cubicBezTo>
                    <a:cubicBezTo>
                      <a:pt x="5186" y="55362"/>
                      <a:pt x="6105" y="55723"/>
                      <a:pt x="7018" y="55723"/>
                    </a:cubicBezTo>
                    <a:cubicBezTo>
                      <a:pt x="7508" y="55723"/>
                      <a:pt x="7996" y="55620"/>
                      <a:pt x="8438" y="55404"/>
                    </a:cubicBezTo>
                    <a:lnTo>
                      <a:pt x="8438" y="55404"/>
                    </a:lnTo>
                    <a:lnTo>
                      <a:pt x="8312" y="56427"/>
                    </a:lnTo>
                    <a:cubicBezTo>
                      <a:pt x="9447" y="57286"/>
                      <a:pt x="10866" y="57713"/>
                      <a:pt x="12287" y="57713"/>
                    </a:cubicBezTo>
                    <a:cubicBezTo>
                      <a:pt x="13763" y="57713"/>
                      <a:pt x="15240" y="57251"/>
                      <a:pt x="16398" y="56331"/>
                    </a:cubicBezTo>
                    <a:cubicBezTo>
                      <a:pt x="18669" y="54523"/>
                      <a:pt x="19500" y="51123"/>
                      <a:pt x="18315" y="48471"/>
                    </a:cubicBezTo>
                    <a:lnTo>
                      <a:pt x="18315" y="48471"/>
                    </a:lnTo>
                    <a:cubicBezTo>
                      <a:pt x="18805" y="48625"/>
                      <a:pt x="19313" y="48699"/>
                      <a:pt x="19822" y="48699"/>
                    </a:cubicBezTo>
                    <a:cubicBezTo>
                      <a:pt x="21787" y="48699"/>
                      <a:pt x="23761" y="47609"/>
                      <a:pt x="24691" y="45865"/>
                    </a:cubicBezTo>
                    <a:cubicBezTo>
                      <a:pt x="25863" y="43666"/>
                      <a:pt x="25245" y="40673"/>
                      <a:pt x="23299" y="39118"/>
                    </a:cubicBezTo>
                    <a:lnTo>
                      <a:pt x="23299" y="39118"/>
                    </a:lnTo>
                    <a:cubicBezTo>
                      <a:pt x="23800" y="39213"/>
                      <a:pt x="24307" y="39260"/>
                      <a:pt x="24814" y="39260"/>
                    </a:cubicBezTo>
                    <a:cubicBezTo>
                      <a:pt x="27854" y="39260"/>
                      <a:pt x="30889" y="37606"/>
                      <a:pt x="32436" y="34973"/>
                    </a:cubicBezTo>
                    <a:cubicBezTo>
                      <a:pt x="34239" y="31901"/>
                      <a:pt x="33890" y="27710"/>
                      <a:pt x="31603" y="24976"/>
                    </a:cubicBezTo>
                    <a:cubicBezTo>
                      <a:pt x="34662" y="24723"/>
                      <a:pt x="37474" y="22537"/>
                      <a:pt x="38475" y="19637"/>
                    </a:cubicBezTo>
                    <a:cubicBezTo>
                      <a:pt x="39478" y="16738"/>
                      <a:pt x="38616" y="13282"/>
                      <a:pt x="36369" y="11192"/>
                    </a:cubicBezTo>
                    <a:cubicBezTo>
                      <a:pt x="38951" y="9965"/>
                      <a:pt x="40155" y="6464"/>
                      <a:pt x="38874" y="3908"/>
                    </a:cubicBezTo>
                    <a:cubicBezTo>
                      <a:pt x="37961" y="2088"/>
                      <a:pt x="35915" y="991"/>
                      <a:pt x="33898" y="991"/>
                    </a:cubicBezTo>
                    <a:cubicBezTo>
                      <a:pt x="33080" y="991"/>
                      <a:pt x="32267" y="1171"/>
                      <a:pt x="31537" y="1557"/>
                    </a:cubicBezTo>
                    <a:cubicBezTo>
                      <a:pt x="30098" y="519"/>
                      <a:pt x="28326" y="1"/>
                      <a:pt x="265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21" name="Google Shape;421;p14"/>
          <p:cNvSpPr txBox="1"/>
          <p:nvPr/>
        </p:nvSpPr>
        <p:spPr>
          <a:xfrm>
            <a:off x="2826107" y="-24741"/>
            <a:ext cx="36351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36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Trabajo final a realizar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15"/>
          <p:cNvGrpSpPr/>
          <p:nvPr/>
        </p:nvGrpSpPr>
        <p:grpSpPr>
          <a:xfrm>
            <a:off x="4847239" y="1076541"/>
            <a:ext cx="3753942" cy="4066958"/>
            <a:chOff x="4923439" y="1076541"/>
            <a:chExt cx="3753942" cy="4066958"/>
          </a:xfrm>
        </p:grpSpPr>
        <p:grpSp>
          <p:nvGrpSpPr>
            <p:cNvPr id="427" name="Google Shape;427;p15"/>
            <p:cNvGrpSpPr/>
            <p:nvPr/>
          </p:nvGrpSpPr>
          <p:grpSpPr>
            <a:xfrm>
              <a:off x="4923439" y="1076541"/>
              <a:ext cx="3753942" cy="4066958"/>
              <a:chOff x="1408750" y="238125"/>
              <a:chExt cx="5152975" cy="5238225"/>
            </a:xfrm>
          </p:grpSpPr>
          <p:sp>
            <p:nvSpPr>
              <p:cNvPr id="428" name="Google Shape;428;p15"/>
              <p:cNvSpPr/>
              <p:nvPr/>
            </p:nvSpPr>
            <p:spPr>
              <a:xfrm>
                <a:off x="1408750" y="2955775"/>
                <a:ext cx="2264475" cy="1414525"/>
              </a:xfrm>
              <a:custGeom>
                <a:rect b="b" l="l" r="r" t="t"/>
                <a:pathLst>
                  <a:path extrusionOk="0" h="56581" w="90579">
                    <a:moveTo>
                      <a:pt x="45411" y="1"/>
                    </a:moveTo>
                    <a:cubicBezTo>
                      <a:pt x="45399" y="1"/>
                      <a:pt x="45388" y="1"/>
                      <a:pt x="45377" y="2"/>
                    </a:cubicBezTo>
                    <a:lnTo>
                      <a:pt x="908" y="2041"/>
                    </a:lnTo>
                    <a:cubicBezTo>
                      <a:pt x="301" y="2069"/>
                      <a:pt x="0" y="2792"/>
                      <a:pt x="409" y="3243"/>
                    </a:cubicBezTo>
                    <a:lnTo>
                      <a:pt x="48545" y="56345"/>
                    </a:lnTo>
                    <a:cubicBezTo>
                      <a:pt x="48683" y="56496"/>
                      <a:pt x="48876" y="56581"/>
                      <a:pt x="49077" y="56581"/>
                    </a:cubicBezTo>
                    <a:cubicBezTo>
                      <a:pt x="49126" y="56581"/>
                      <a:pt x="49176" y="56576"/>
                      <a:pt x="49225" y="56565"/>
                    </a:cubicBezTo>
                    <a:lnTo>
                      <a:pt x="89816" y="48083"/>
                    </a:lnTo>
                    <a:cubicBezTo>
                      <a:pt x="90368" y="47969"/>
                      <a:pt x="90579" y="47292"/>
                      <a:pt x="90191" y="46884"/>
                    </a:cubicBezTo>
                    <a:lnTo>
                      <a:pt x="45931" y="226"/>
                    </a:lnTo>
                    <a:cubicBezTo>
                      <a:pt x="45795" y="82"/>
                      <a:pt x="45607" y="1"/>
                      <a:pt x="454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5"/>
              <p:cNvSpPr/>
              <p:nvPr/>
            </p:nvSpPr>
            <p:spPr>
              <a:xfrm>
                <a:off x="1532050" y="2972425"/>
                <a:ext cx="2048325" cy="1297475"/>
              </a:xfrm>
              <a:custGeom>
                <a:rect b="b" l="l" r="r" t="t"/>
                <a:pathLst>
                  <a:path extrusionOk="0" h="51899" w="81933">
                    <a:moveTo>
                      <a:pt x="40166" y="0"/>
                    </a:moveTo>
                    <a:cubicBezTo>
                      <a:pt x="40157" y="0"/>
                      <a:pt x="40148" y="1"/>
                      <a:pt x="40139" y="1"/>
                    </a:cubicBezTo>
                    <a:lnTo>
                      <a:pt x="768" y="1820"/>
                    </a:lnTo>
                    <a:cubicBezTo>
                      <a:pt x="254" y="1844"/>
                      <a:pt x="0" y="2456"/>
                      <a:pt x="345" y="2837"/>
                    </a:cubicBezTo>
                    <a:lnTo>
                      <a:pt x="45629" y="51699"/>
                    </a:lnTo>
                    <a:cubicBezTo>
                      <a:pt x="45746" y="51828"/>
                      <a:pt x="45910" y="51898"/>
                      <a:pt x="46080" y="51898"/>
                    </a:cubicBezTo>
                    <a:cubicBezTo>
                      <a:pt x="46121" y="51898"/>
                      <a:pt x="46163" y="51894"/>
                      <a:pt x="46205" y="51886"/>
                    </a:cubicBezTo>
                    <a:lnTo>
                      <a:pt x="81288" y="45077"/>
                    </a:lnTo>
                    <a:cubicBezTo>
                      <a:pt x="81755" y="44979"/>
                      <a:pt x="81933" y="44408"/>
                      <a:pt x="81606" y="44063"/>
                    </a:cubicBezTo>
                    <a:lnTo>
                      <a:pt x="40607" y="190"/>
                    </a:lnTo>
                    <a:cubicBezTo>
                      <a:pt x="40493" y="68"/>
                      <a:pt x="40333" y="0"/>
                      <a:pt x="401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5"/>
              <p:cNvSpPr/>
              <p:nvPr/>
            </p:nvSpPr>
            <p:spPr>
              <a:xfrm>
                <a:off x="1813150" y="3130000"/>
                <a:ext cx="764900" cy="69675"/>
              </a:xfrm>
              <a:custGeom>
                <a:rect b="b" l="l" r="r" t="t"/>
                <a:pathLst>
                  <a:path extrusionOk="0" h="2787" w="30596">
                    <a:moveTo>
                      <a:pt x="29004" y="0"/>
                    </a:moveTo>
                    <a:cubicBezTo>
                      <a:pt x="26965" y="0"/>
                      <a:pt x="24931" y="74"/>
                      <a:pt x="22900" y="177"/>
                    </a:cubicBezTo>
                    <a:cubicBezTo>
                      <a:pt x="20341" y="300"/>
                      <a:pt x="17789" y="501"/>
                      <a:pt x="15238" y="719"/>
                    </a:cubicBezTo>
                    <a:cubicBezTo>
                      <a:pt x="12689" y="963"/>
                      <a:pt x="10142" y="1221"/>
                      <a:pt x="7602" y="1558"/>
                    </a:cubicBezTo>
                    <a:cubicBezTo>
                      <a:pt x="5062" y="1887"/>
                      <a:pt x="2525" y="2263"/>
                      <a:pt x="0" y="2772"/>
                    </a:cubicBezTo>
                    <a:cubicBezTo>
                      <a:pt x="513" y="2782"/>
                      <a:pt x="1024" y="2787"/>
                      <a:pt x="1535" y="2787"/>
                    </a:cubicBezTo>
                    <a:cubicBezTo>
                      <a:pt x="3595" y="2787"/>
                      <a:pt x="5647" y="2713"/>
                      <a:pt x="7696" y="2609"/>
                    </a:cubicBezTo>
                    <a:cubicBezTo>
                      <a:pt x="10256" y="2487"/>
                      <a:pt x="12808" y="2286"/>
                      <a:pt x="15359" y="2069"/>
                    </a:cubicBezTo>
                    <a:cubicBezTo>
                      <a:pt x="17907" y="1828"/>
                      <a:pt x="20455" y="1569"/>
                      <a:pt x="22995" y="1232"/>
                    </a:cubicBezTo>
                    <a:cubicBezTo>
                      <a:pt x="25535" y="903"/>
                      <a:pt x="28072" y="527"/>
                      <a:pt x="30596" y="16"/>
                    </a:cubicBezTo>
                    <a:cubicBezTo>
                      <a:pt x="30065" y="5"/>
                      <a:pt x="29534" y="0"/>
                      <a:pt x="29004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5"/>
              <p:cNvSpPr/>
              <p:nvPr/>
            </p:nvSpPr>
            <p:spPr>
              <a:xfrm>
                <a:off x="1918875" y="3234850"/>
                <a:ext cx="744650" cy="68075"/>
              </a:xfrm>
              <a:custGeom>
                <a:rect b="b" l="l" r="r" t="t"/>
                <a:pathLst>
                  <a:path extrusionOk="0" h="2723" w="29786">
                    <a:moveTo>
                      <a:pt x="28036" y="0"/>
                    </a:moveTo>
                    <a:cubicBezTo>
                      <a:pt x="26116" y="0"/>
                      <a:pt x="24203" y="68"/>
                      <a:pt x="22291" y="164"/>
                    </a:cubicBezTo>
                    <a:cubicBezTo>
                      <a:pt x="19800" y="281"/>
                      <a:pt x="17315" y="475"/>
                      <a:pt x="14832" y="687"/>
                    </a:cubicBezTo>
                    <a:cubicBezTo>
                      <a:pt x="12352" y="924"/>
                      <a:pt x="9872" y="1177"/>
                      <a:pt x="7400" y="1507"/>
                    </a:cubicBezTo>
                    <a:cubicBezTo>
                      <a:pt x="4926" y="1831"/>
                      <a:pt x="2458" y="2200"/>
                      <a:pt x="0" y="2704"/>
                    </a:cubicBezTo>
                    <a:cubicBezTo>
                      <a:pt x="563" y="2717"/>
                      <a:pt x="1126" y="2722"/>
                      <a:pt x="1687" y="2722"/>
                    </a:cubicBezTo>
                    <a:cubicBezTo>
                      <a:pt x="3628" y="2722"/>
                      <a:pt x="5562" y="2654"/>
                      <a:pt x="7494" y="2558"/>
                    </a:cubicBezTo>
                    <a:cubicBezTo>
                      <a:pt x="9986" y="2442"/>
                      <a:pt x="12470" y="2247"/>
                      <a:pt x="14953" y="2036"/>
                    </a:cubicBezTo>
                    <a:cubicBezTo>
                      <a:pt x="17435" y="1801"/>
                      <a:pt x="19914" y="1549"/>
                      <a:pt x="22387" y="1218"/>
                    </a:cubicBezTo>
                    <a:cubicBezTo>
                      <a:pt x="24860" y="895"/>
                      <a:pt x="27329" y="525"/>
                      <a:pt x="29785" y="20"/>
                    </a:cubicBezTo>
                    <a:cubicBezTo>
                      <a:pt x="29201" y="7"/>
                      <a:pt x="28618" y="0"/>
                      <a:pt x="28036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5"/>
              <p:cNvSpPr/>
              <p:nvPr/>
            </p:nvSpPr>
            <p:spPr>
              <a:xfrm>
                <a:off x="2024600" y="3338350"/>
                <a:ext cx="740475" cy="67725"/>
              </a:xfrm>
              <a:custGeom>
                <a:rect b="b" l="l" r="r" t="t"/>
                <a:pathLst>
                  <a:path extrusionOk="0" h="2709" w="29619">
                    <a:moveTo>
                      <a:pt x="27851" y="0"/>
                    </a:moveTo>
                    <a:cubicBezTo>
                      <a:pt x="25951" y="0"/>
                      <a:pt x="24058" y="66"/>
                      <a:pt x="22167" y="161"/>
                    </a:cubicBezTo>
                    <a:cubicBezTo>
                      <a:pt x="19689" y="275"/>
                      <a:pt x="17218" y="468"/>
                      <a:pt x="14749" y="679"/>
                    </a:cubicBezTo>
                    <a:cubicBezTo>
                      <a:pt x="12283" y="915"/>
                      <a:pt x="9816" y="1167"/>
                      <a:pt x="7358" y="1496"/>
                    </a:cubicBezTo>
                    <a:cubicBezTo>
                      <a:pt x="4898" y="1818"/>
                      <a:pt x="2444" y="2187"/>
                      <a:pt x="1" y="2689"/>
                    </a:cubicBezTo>
                    <a:cubicBezTo>
                      <a:pt x="580" y="2702"/>
                      <a:pt x="1158" y="2708"/>
                      <a:pt x="1736" y="2708"/>
                    </a:cubicBezTo>
                    <a:cubicBezTo>
                      <a:pt x="3646" y="2708"/>
                      <a:pt x="5551" y="2642"/>
                      <a:pt x="7453" y="2547"/>
                    </a:cubicBezTo>
                    <a:cubicBezTo>
                      <a:pt x="9930" y="2432"/>
                      <a:pt x="12401" y="2239"/>
                      <a:pt x="14871" y="2030"/>
                    </a:cubicBezTo>
                    <a:cubicBezTo>
                      <a:pt x="17337" y="1796"/>
                      <a:pt x="19803" y="1544"/>
                      <a:pt x="22262" y="1214"/>
                    </a:cubicBezTo>
                    <a:cubicBezTo>
                      <a:pt x="24722" y="893"/>
                      <a:pt x="27175" y="524"/>
                      <a:pt x="29618" y="20"/>
                    </a:cubicBezTo>
                    <a:cubicBezTo>
                      <a:pt x="29029" y="7"/>
                      <a:pt x="28439" y="0"/>
                      <a:pt x="27851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5"/>
              <p:cNvSpPr/>
              <p:nvPr/>
            </p:nvSpPr>
            <p:spPr>
              <a:xfrm>
                <a:off x="2113350" y="3440900"/>
                <a:ext cx="747050" cy="68275"/>
              </a:xfrm>
              <a:custGeom>
                <a:rect b="b" l="l" r="r" t="t"/>
                <a:pathLst>
                  <a:path extrusionOk="0" h="2731" w="29882">
                    <a:moveTo>
                      <a:pt x="28169" y="0"/>
                    </a:moveTo>
                    <a:cubicBezTo>
                      <a:pt x="26229" y="0"/>
                      <a:pt x="24295" y="68"/>
                      <a:pt x="22364" y="165"/>
                    </a:cubicBezTo>
                    <a:cubicBezTo>
                      <a:pt x="19864" y="283"/>
                      <a:pt x="17372" y="478"/>
                      <a:pt x="14880" y="690"/>
                    </a:cubicBezTo>
                    <a:cubicBezTo>
                      <a:pt x="12392" y="929"/>
                      <a:pt x="9904" y="1182"/>
                      <a:pt x="7424" y="1514"/>
                    </a:cubicBezTo>
                    <a:cubicBezTo>
                      <a:pt x="4943" y="1838"/>
                      <a:pt x="2465" y="2209"/>
                      <a:pt x="1" y="2713"/>
                    </a:cubicBezTo>
                    <a:cubicBezTo>
                      <a:pt x="560" y="2725"/>
                      <a:pt x="1119" y="2731"/>
                      <a:pt x="1677" y="2731"/>
                    </a:cubicBezTo>
                    <a:cubicBezTo>
                      <a:pt x="3629" y="2731"/>
                      <a:pt x="5575" y="2662"/>
                      <a:pt x="7518" y="2563"/>
                    </a:cubicBezTo>
                    <a:cubicBezTo>
                      <a:pt x="10019" y="2447"/>
                      <a:pt x="12510" y="2252"/>
                      <a:pt x="15002" y="2041"/>
                    </a:cubicBezTo>
                    <a:cubicBezTo>
                      <a:pt x="17491" y="1805"/>
                      <a:pt x="19979" y="1551"/>
                      <a:pt x="22459" y="1219"/>
                    </a:cubicBezTo>
                    <a:cubicBezTo>
                      <a:pt x="24939" y="896"/>
                      <a:pt x="27417" y="525"/>
                      <a:pt x="29881" y="19"/>
                    </a:cubicBezTo>
                    <a:cubicBezTo>
                      <a:pt x="29310" y="6"/>
                      <a:pt x="28739" y="0"/>
                      <a:pt x="28169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5"/>
              <p:cNvSpPr/>
              <p:nvPr/>
            </p:nvSpPr>
            <p:spPr>
              <a:xfrm>
                <a:off x="2219100" y="3543225"/>
                <a:ext cx="756675" cy="69025"/>
              </a:xfrm>
              <a:custGeom>
                <a:rect b="b" l="l" r="r" t="t"/>
                <a:pathLst>
                  <a:path extrusionOk="0" h="2761" w="30267">
                    <a:moveTo>
                      <a:pt x="28620" y="1"/>
                    </a:moveTo>
                    <a:cubicBezTo>
                      <a:pt x="26625" y="1"/>
                      <a:pt x="24637" y="72"/>
                      <a:pt x="22652" y="173"/>
                    </a:cubicBezTo>
                    <a:cubicBezTo>
                      <a:pt x="20121" y="292"/>
                      <a:pt x="17596" y="491"/>
                      <a:pt x="15073" y="706"/>
                    </a:cubicBezTo>
                    <a:cubicBezTo>
                      <a:pt x="12551" y="947"/>
                      <a:pt x="10032" y="1203"/>
                      <a:pt x="7519" y="1538"/>
                    </a:cubicBezTo>
                    <a:cubicBezTo>
                      <a:pt x="5006" y="1865"/>
                      <a:pt x="2497" y="2238"/>
                      <a:pt x="0" y="2745"/>
                    </a:cubicBezTo>
                    <a:cubicBezTo>
                      <a:pt x="539" y="2756"/>
                      <a:pt x="1076" y="2761"/>
                      <a:pt x="1614" y="2761"/>
                    </a:cubicBezTo>
                    <a:cubicBezTo>
                      <a:pt x="3619" y="2761"/>
                      <a:pt x="5617" y="2689"/>
                      <a:pt x="7614" y="2589"/>
                    </a:cubicBezTo>
                    <a:cubicBezTo>
                      <a:pt x="10146" y="2468"/>
                      <a:pt x="12671" y="2270"/>
                      <a:pt x="15194" y="2056"/>
                    </a:cubicBezTo>
                    <a:cubicBezTo>
                      <a:pt x="17715" y="1817"/>
                      <a:pt x="20235" y="1561"/>
                      <a:pt x="22748" y="1227"/>
                    </a:cubicBezTo>
                    <a:cubicBezTo>
                      <a:pt x="25260" y="901"/>
                      <a:pt x="27770" y="526"/>
                      <a:pt x="30267" y="18"/>
                    </a:cubicBezTo>
                    <a:cubicBezTo>
                      <a:pt x="29717" y="6"/>
                      <a:pt x="29168" y="1"/>
                      <a:pt x="286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5"/>
              <p:cNvSpPr/>
              <p:nvPr/>
            </p:nvSpPr>
            <p:spPr>
              <a:xfrm>
                <a:off x="2324825" y="3647450"/>
                <a:ext cx="743875" cy="68000"/>
              </a:xfrm>
              <a:custGeom>
                <a:rect b="b" l="l" r="r" t="t"/>
                <a:pathLst>
                  <a:path extrusionOk="0" h="2720" w="29755">
                    <a:moveTo>
                      <a:pt x="28004" y="1"/>
                    </a:moveTo>
                    <a:cubicBezTo>
                      <a:pt x="26087" y="1"/>
                      <a:pt x="24176" y="68"/>
                      <a:pt x="22268" y="164"/>
                    </a:cubicBezTo>
                    <a:cubicBezTo>
                      <a:pt x="19779" y="280"/>
                      <a:pt x="17296" y="474"/>
                      <a:pt x="14816" y="685"/>
                    </a:cubicBezTo>
                    <a:cubicBezTo>
                      <a:pt x="12338" y="922"/>
                      <a:pt x="9861" y="1175"/>
                      <a:pt x="7391" y="1505"/>
                    </a:cubicBezTo>
                    <a:cubicBezTo>
                      <a:pt x="4921" y="1828"/>
                      <a:pt x="2455" y="2198"/>
                      <a:pt x="0" y="2701"/>
                    </a:cubicBezTo>
                    <a:cubicBezTo>
                      <a:pt x="570" y="2714"/>
                      <a:pt x="1139" y="2720"/>
                      <a:pt x="1707" y="2720"/>
                    </a:cubicBezTo>
                    <a:cubicBezTo>
                      <a:pt x="3638" y="2720"/>
                      <a:pt x="5563" y="2652"/>
                      <a:pt x="7485" y="2556"/>
                    </a:cubicBezTo>
                    <a:cubicBezTo>
                      <a:pt x="9975" y="2441"/>
                      <a:pt x="12457" y="2247"/>
                      <a:pt x="14938" y="2036"/>
                    </a:cubicBezTo>
                    <a:cubicBezTo>
                      <a:pt x="17416" y="1801"/>
                      <a:pt x="19894" y="1549"/>
                      <a:pt x="22363" y="1218"/>
                    </a:cubicBezTo>
                    <a:cubicBezTo>
                      <a:pt x="24833" y="896"/>
                      <a:pt x="27300" y="526"/>
                      <a:pt x="29754" y="21"/>
                    </a:cubicBezTo>
                    <a:cubicBezTo>
                      <a:pt x="29170" y="7"/>
                      <a:pt x="28587" y="1"/>
                      <a:pt x="28004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5"/>
              <p:cNvSpPr/>
              <p:nvPr/>
            </p:nvSpPr>
            <p:spPr>
              <a:xfrm>
                <a:off x="2430550" y="3750375"/>
                <a:ext cx="746350" cy="68200"/>
              </a:xfrm>
              <a:custGeom>
                <a:rect b="b" l="l" r="r" t="t"/>
                <a:pathLst>
                  <a:path extrusionOk="0" h="2728" w="29854">
                    <a:moveTo>
                      <a:pt x="28120" y="1"/>
                    </a:moveTo>
                    <a:cubicBezTo>
                      <a:pt x="26189" y="1"/>
                      <a:pt x="24264" y="68"/>
                      <a:pt x="22341" y="165"/>
                    </a:cubicBezTo>
                    <a:cubicBezTo>
                      <a:pt x="19844" y="282"/>
                      <a:pt x="17355" y="478"/>
                      <a:pt x="14865" y="690"/>
                    </a:cubicBezTo>
                    <a:cubicBezTo>
                      <a:pt x="12379" y="927"/>
                      <a:pt x="9894" y="1181"/>
                      <a:pt x="7416" y="1512"/>
                    </a:cubicBezTo>
                    <a:cubicBezTo>
                      <a:pt x="4936" y="1835"/>
                      <a:pt x="2462" y="2206"/>
                      <a:pt x="0" y="2709"/>
                    </a:cubicBezTo>
                    <a:cubicBezTo>
                      <a:pt x="567" y="2722"/>
                      <a:pt x="1133" y="2728"/>
                      <a:pt x="1698" y="2728"/>
                    </a:cubicBezTo>
                    <a:cubicBezTo>
                      <a:pt x="3640" y="2728"/>
                      <a:pt x="5576" y="2659"/>
                      <a:pt x="7511" y="2562"/>
                    </a:cubicBezTo>
                    <a:cubicBezTo>
                      <a:pt x="10008" y="2446"/>
                      <a:pt x="12499" y="2250"/>
                      <a:pt x="14987" y="2040"/>
                    </a:cubicBezTo>
                    <a:cubicBezTo>
                      <a:pt x="17473" y="1804"/>
                      <a:pt x="19958" y="1551"/>
                      <a:pt x="22437" y="1219"/>
                    </a:cubicBezTo>
                    <a:cubicBezTo>
                      <a:pt x="24916" y="896"/>
                      <a:pt x="27390" y="525"/>
                      <a:pt x="29853" y="20"/>
                    </a:cubicBezTo>
                    <a:cubicBezTo>
                      <a:pt x="29275" y="7"/>
                      <a:pt x="28697" y="1"/>
                      <a:pt x="2812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5"/>
              <p:cNvSpPr/>
              <p:nvPr/>
            </p:nvSpPr>
            <p:spPr>
              <a:xfrm>
                <a:off x="2536250" y="3857800"/>
                <a:ext cx="712450" cy="64200"/>
              </a:xfrm>
              <a:custGeom>
                <a:rect b="b" l="l" r="r" t="t"/>
                <a:pathLst>
                  <a:path extrusionOk="0" h="2568" w="28498">
                    <a:moveTo>
                      <a:pt x="26345" y="0"/>
                    </a:moveTo>
                    <a:cubicBezTo>
                      <a:pt x="24668" y="0"/>
                      <a:pt x="22996" y="54"/>
                      <a:pt x="21327" y="131"/>
                    </a:cubicBezTo>
                    <a:cubicBezTo>
                      <a:pt x="18943" y="232"/>
                      <a:pt x="16565" y="412"/>
                      <a:pt x="14190" y="610"/>
                    </a:cubicBezTo>
                    <a:cubicBezTo>
                      <a:pt x="11817" y="831"/>
                      <a:pt x="9444" y="1070"/>
                      <a:pt x="7079" y="1386"/>
                    </a:cubicBezTo>
                    <a:cubicBezTo>
                      <a:pt x="4712" y="1695"/>
                      <a:pt x="2351" y="2049"/>
                      <a:pt x="0" y="2538"/>
                    </a:cubicBezTo>
                    <a:cubicBezTo>
                      <a:pt x="701" y="2559"/>
                      <a:pt x="1400" y="2568"/>
                      <a:pt x="2099" y="2568"/>
                    </a:cubicBezTo>
                    <a:cubicBezTo>
                      <a:pt x="3794" y="2568"/>
                      <a:pt x="5484" y="2514"/>
                      <a:pt x="7171" y="2436"/>
                    </a:cubicBezTo>
                    <a:cubicBezTo>
                      <a:pt x="9555" y="2336"/>
                      <a:pt x="11932" y="2155"/>
                      <a:pt x="14308" y="1960"/>
                    </a:cubicBezTo>
                    <a:cubicBezTo>
                      <a:pt x="16681" y="1740"/>
                      <a:pt x="19055" y="1501"/>
                      <a:pt x="21420" y="1185"/>
                    </a:cubicBezTo>
                    <a:cubicBezTo>
                      <a:pt x="23786" y="878"/>
                      <a:pt x="26148" y="522"/>
                      <a:pt x="28498" y="32"/>
                    </a:cubicBezTo>
                    <a:cubicBezTo>
                      <a:pt x="27779" y="10"/>
                      <a:pt x="27062" y="0"/>
                      <a:pt x="26345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5"/>
              <p:cNvSpPr/>
              <p:nvPr/>
            </p:nvSpPr>
            <p:spPr>
              <a:xfrm>
                <a:off x="1729750" y="2934175"/>
                <a:ext cx="623325" cy="148775"/>
              </a:xfrm>
              <a:custGeom>
                <a:rect b="b" l="l" r="r" t="t"/>
                <a:pathLst>
                  <a:path extrusionOk="0" h="5951" w="24933">
                    <a:moveTo>
                      <a:pt x="22240" y="0"/>
                    </a:moveTo>
                    <a:lnTo>
                      <a:pt x="0" y="1134"/>
                    </a:lnTo>
                    <a:lnTo>
                      <a:pt x="2975" y="5950"/>
                    </a:lnTo>
                    <a:lnTo>
                      <a:pt x="24932" y="4180"/>
                    </a:lnTo>
                    <a:lnTo>
                      <a:pt x="22240" y="0"/>
                    </a:lnTo>
                    <a:close/>
                  </a:path>
                </a:pathLst>
              </a:custGeom>
              <a:solidFill>
                <a:srgbClr val="B3513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5"/>
              <p:cNvSpPr/>
              <p:nvPr/>
            </p:nvSpPr>
            <p:spPr>
              <a:xfrm>
                <a:off x="2896675" y="3590800"/>
                <a:ext cx="713625" cy="455425"/>
              </a:xfrm>
              <a:custGeom>
                <a:rect b="b" l="l" r="r" t="t"/>
                <a:pathLst>
                  <a:path extrusionOk="0" h="18217" w="28545">
                    <a:moveTo>
                      <a:pt x="12701" y="0"/>
                    </a:moveTo>
                    <a:cubicBezTo>
                      <a:pt x="11495" y="0"/>
                      <a:pt x="10466" y="60"/>
                      <a:pt x="9845" y="85"/>
                    </a:cubicBezTo>
                    <a:cubicBezTo>
                      <a:pt x="9763" y="88"/>
                      <a:pt x="9670" y="90"/>
                      <a:pt x="9568" y="90"/>
                    </a:cubicBezTo>
                    <a:cubicBezTo>
                      <a:pt x="8851" y="90"/>
                      <a:pt x="7677" y="19"/>
                      <a:pt x="6414" y="19"/>
                    </a:cubicBezTo>
                    <a:cubicBezTo>
                      <a:pt x="4002" y="19"/>
                      <a:pt x="1267" y="278"/>
                      <a:pt x="780" y="1785"/>
                    </a:cubicBezTo>
                    <a:cubicBezTo>
                      <a:pt x="0" y="4192"/>
                      <a:pt x="13742" y="5397"/>
                      <a:pt x="14095" y="5467"/>
                    </a:cubicBezTo>
                    <a:cubicBezTo>
                      <a:pt x="14450" y="5538"/>
                      <a:pt x="25995" y="18217"/>
                      <a:pt x="25995" y="18217"/>
                    </a:cubicBezTo>
                    <a:cubicBezTo>
                      <a:pt x="25995" y="18217"/>
                      <a:pt x="28545" y="15242"/>
                      <a:pt x="28545" y="12267"/>
                    </a:cubicBezTo>
                    <a:cubicBezTo>
                      <a:pt x="28545" y="9292"/>
                      <a:pt x="22808" y="2775"/>
                      <a:pt x="19762" y="1217"/>
                    </a:cubicBezTo>
                    <a:cubicBezTo>
                      <a:pt x="17783" y="205"/>
                      <a:pt x="14937" y="0"/>
                      <a:pt x="12701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" name="Google Shape;440;p15"/>
              <p:cNvSpPr/>
              <p:nvPr/>
            </p:nvSpPr>
            <p:spPr>
              <a:xfrm>
                <a:off x="3447350" y="3897475"/>
                <a:ext cx="757425" cy="851125"/>
              </a:xfrm>
              <a:custGeom>
                <a:rect b="b" l="l" r="r" t="t"/>
                <a:pathLst>
                  <a:path extrusionOk="0" h="34045" w="30297">
                    <a:moveTo>
                      <a:pt x="6518" y="0"/>
                    </a:moveTo>
                    <a:lnTo>
                      <a:pt x="0" y="17023"/>
                    </a:lnTo>
                    <a:lnTo>
                      <a:pt x="26227" y="34045"/>
                    </a:lnTo>
                    <a:lnTo>
                      <a:pt x="30297" y="14897"/>
                    </a:lnTo>
                    <a:lnTo>
                      <a:pt x="6518" y="0"/>
                    </a:lnTo>
                    <a:close/>
                  </a:path>
                </a:pathLst>
              </a:custGeom>
              <a:solidFill>
                <a:srgbClr val="B07D3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Google Shape;441;p15"/>
              <p:cNvSpPr/>
              <p:nvPr/>
            </p:nvSpPr>
            <p:spPr>
              <a:xfrm>
                <a:off x="4329100" y="2024975"/>
                <a:ext cx="1273950" cy="1580475"/>
              </a:xfrm>
              <a:custGeom>
                <a:rect b="b" l="l" r="r" t="t"/>
                <a:pathLst>
                  <a:path extrusionOk="0" h="63219" w="50958">
                    <a:moveTo>
                      <a:pt x="29578" y="1"/>
                    </a:moveTo>
                    <a:lnTo>
                      <a:pt x="0" y="17028"/>
                    </a:lnTo>
                    <a:cubicBezTo>
                      <a:pt x="0" y="17028"/>
                      <a:pt x="6331" y="51970"/>
                      <a:pt x="7914" y="60110"/>
                    </a:cubicBezTo>
                    <a:cubicBezTo>
                      <a:pt x="8324" y="62217"/>
                      <a:pt x="9893" y="63218"/>
                      <a:pt x="12387" y="63218"/>
                    </a:cubicBezTo>
                    <a:cubicBezTo>
                      <a:pt x="19522" y="63218"/>
                      <a:pt x="34221" y="55024"/>
                      <a:pt x="50958" y="41118"/>
                    </a:cubicBezTo>
                    <a:cubicBezTo>
                      <a:pt x="41550" y="32527"/>
                      <a:pt x="29578" y="1"/>
                      <a:pt x="29578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5"/>
              <p:cNvSpPr/>
              <p:nvPr/>
            </p:nvSpPr>
            <p:spPr>
              <a:xfrm>
                <a:off x="3799275" y="2669750"/>
                <a:ext cx="2762450" cy="2805525"/>
              </a:xfrm>
              <a:custGeom>
                <a:rect b="b" l="l" r="r" t="t"/>
                <a:pathLst>
                  <a:path extrusionOk="0" h="112221" w="110498">
                    <a:moveTo>
                      <a:pt x="71459" y="1"/>
                    </a:moveTo>
                    <a:cubicBezTo>
                      <a:pt x="71458" y="1"/>
                      <a:pt x="71458" y="1"/>
                      <a:pt x="71457" y="1"/>
                    </a:cubicBezTo>
                    <a:cubicBezTo>
                      <a:pt x="71457" y="1"/>
                      <a:pt x="6444" y="14394"/>
                      <a:pt x="3223" y="33669"/>
                    </a:cubicBezTo>
                    <a:cubicBezTo>
                      <a:pt x="1" y="52942"/>
                      <a:pt x="11020" y="112187"/>
                      <a:pt x="11020" y="112187"/>
                    </a:cubicBezTo>
                    <a:lnTo>
                      <a:pt x="91736" y="112220"/>
                    </a:lnTo>
                    <a:cubicBezTo>
                      <a:pt x="91736" y="112220"/>
                      <a:pt x="110497" y="1"/>
                      <a:pt x="7145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5"/>
              <p:cNvSpPr/>
              <p:nvPr/>
            </p:nvSpPr>
            <p:spPr>
              <a:xfrm>
                <a:off x="4204750" y="2498975"/>
                <a:ext cx="1263525" cy="662900"/>
              </a:xfrm>
              <a:custGeom>
                <a:rect b="b" l="l" r="r" t="t"/>
                <a:pathLst>
                  <a:path extrusionOk="0" h="26516" w="50541">
                    <a:moveTo>
                      <a:pt x="46574" y="1"/>
                    </a:moveTo>
                    <a:lnTo>
                      <a:pt x="4240" y="19191"/>
                    </a:lnTo>
                    <a:lnTo>
                      <a:pt x="1" y="26515"/>
                    </a:lnTo>
                    <a:lnTo>
                      <a:pt x="50541" y="7955"/>
                    </a:lnTo>
                    <a:lnTo>
                      <a:pt x="4657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5"/>
              <p:cNvSpPr/>
              <p:nvPr/>
            </p:nvSpPr>
            <p:spPr>
              <a:xfrm>
                <a:off x="2746150" y="3001200"/>
                <a:ext cx="150725" cy="510275"/>
              </a:xfrm>
              <a:custGeom>
                <a:rect b="b" l="l" r="r" t="t"/>
                <a:pathLst>
                  <a:path extrusionOk="0" h="20411" w="6029">
                    <a:moveTo>
                      <a:pt x="3585" y="1"/>
                    </a:moveTo>
                    <a:lnTo>
                      <a:pt x="1" y="18144"/>
                    </a:lnTo>
                    <a:lnTo>
                      <a:pt x="1666" y="20411"/>
                    </a:lnTo>
                    <a:lnTo>
                      <a:pt x="6029" y="587"/>
                    </a:lnTo>
                    <a:lnTo>
                      <a:pt x="358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5"/>
              <p:cNvSpPr/>
              <p:nvPr/>
            </p:nvSpPr>
            <p:spPr>
              <a:xfrm>
                <a:off x="2383175" y="3333575"/>
                <a:ext cx="703000" cy="817725"/>
              </a:xfrm>
              <a:custGeom>
                <a:rect b="b" l="l" r="r" t="t"/>
                <a:pathLst>
                  <a:path extrusionOk="0" h="32709" w="28120">
                    <a:moveTo>
                      <a:pt x="10317" y="1"/>
                    </a:moveTo>
                    <a:cubicBezTo>
                      <a:pt x="10204" y="1"/>
                      <a:pt x="10094" y="11"/>
                      <a:pt x="9987" y="32"/>
                    </a:cubicBezTo>
                    <a:cubicBezTo>
                      <a:pt x="7508" y="528"/>
                      <a:pt x="8783" y="4141"/>
                      <a:pt x="9987" y="6124"/>
                    </a:cubicBezTo>
                    <a:cubicBezTo>
                      <a:pt x="9704" y="6047"/>
                      <a:pt x="9437" y="6011"/>
                      <a:pt x="9187" y="6011"/>
                    </a:cubicBezTo>
                    <a:cubicBezTo>
                      <a:pt x="6684" y="6011"/>
                      <a:pt x="5841" y="9588"/>
                      <a:pt x="6871" y="10941"/>
                    </a:cubicBezTo>
                    <a:cubicBezTo>
                      <a:pt x="4604" y="14764"/>
                      <a:pt x="1" y="24327"/>
                      <a:pt x="13528" y="30914"/>
                    </a:cubicBezTo>
                    <a:cubicBezTo>
                      <a:pt x="16155" y="32193"/>
                      <a:pt x="18311" y="32708"/>
                      <a:pt x="20082" y="32708"/>
                    </a:cubicBezTo>
                    <a:cubicBezTo>
                      <a:pt x="27429" y="32708"/>
                      <a:pt x="28120" y="23831"/>
                      <a:pt x="28120" y="23831"/>
                    </a:cubicBezTo>
                    <a:cubicBezTo>
                      <a:pt x="28120" y="23831"/>
                      <a:pt x="27695" y="12357"/>
                      <a:pt x="27128" y="10941"/>
                    </a:cubicBezTo>
                    <a:cubicBezTo>
                      <a:pt x="26560" y="9524"/>
                      <a:pt x="25073" y="5769"/>
                      <a:pt x="24011" y="5557"/>
                    </a:cubicBezTo>
                    <a:cubicBezTo>
                      <a:pt x="22949" y="5344"/>
                      <a:pt x="16575" y="5024"/>
                      <a:pt x="16575" y="5024"/>
                    </a:cubicBezTo>
                    <a:cubicBezTo>
                      <a:pt x="16575" y="5024"/>
                      <a:pt x="12814" y="1"/>
                      <a:pt x="10317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5"/>
              <p:cNvSpPr/>
              <p:nvPr/>
            </p:nvSpPr>
            <p:spPr>
              <a:xfrm>
                <a:off x="2797500" y="3459150"/>
                <a:ext cx="137650" cy="94000"/>
              </a:xfrm>
              <a:custGeom>
                <a:rect b="b" l="l" r="r" t="t"/>
                <a:pathLst>
                  <a:path extrusionOk="0" h="3760" w="5506">
                    <a:moveTo>
                      <a:pt x="0" y="1"/>
                    </a:moveTo>
                    <a:lnTo>
                      <a:pt x="0" y="1"/>
                    </a:lnTo>
                    <a:cubicBezTo>
                      <a:pt x="231" y="583"/>
                      <a:pt x="591" y="1048"/>
                      <a:pt x="976" y="1475"/>
                    </a:cubicBezTo>
                    <a:cubicBezTo>
                      <a:pt x="1365" y="1893"/>
                      <a:pt x="1801" y="2265"/>
                      <a:pt x="2274" y="2585"/>
                    </a:cubicBezTo>
                    <a:cubicBezTo>
                      <a:pt x="2745" y="2902"/>
                      <a:pt x="3247" y="3174"/>
                      <a:pt x="3783" y="3381"/>
                    </a:cubicBezTo>
                    <a:cubicBezTo>
                      <a:pt x="4320" y="3584"/>
                      <a:pt x="4882" y="3740"/>
                      <a:pt x="5506" y="3760"/>
                    </a:cubicBezTo>
                    <a:cubicBezTo>
                      <a:pt x="5155" y="3241"/>
                      <a:pt x="4749" y="2848"/>
                      <a:pt x="4337" y="2469"/>
                    </a:cubicBezTo>
                    <a:cubicBezTo>
                      <a:pt x="3919" y="2102"/>
                      <a:pt x="3488" y="1764"/>
                      <a:pt x="3035" y="1462"/>
                    </a:cubicBezTo>
                    <a:cubicBezTo>
                      <a:pt x="2581" y="1155"/>
                      <a:pt x="2108" y="876"/>
                      <a:pt x="1618" y="629"/>
                    </a:cubicBezTo>
                    <a:cubicBezTo>
                      <a:pt x="1116" y="383"/>
                      <a:pt x="602" y="157"/>
                      <a:pt x="0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5"/>
              <p:cNvSpPr/>
              <p:nvPr/>
            </p:nvSpPr>
            <p:spPr>
              <a:xfrm>
                <a:off x="2787775" y="3324050"/>
                <a:ext cx="1919475" cy="2152300"/>
              </a:xfrm>
              <a:custGeom>
                <a:rect b="b" l="l" r="r" t="t"/>
                <a:pathLst>
                  <a:path extrusionOk="0" h="86092" w="76779">
                    <a:moveTo>
                      <a:pt x="54758" y="1"/>
                    </a:moveTo>
                    <a:cubicBezTo>
                      <a:pt x="51635" y="1"/>
                      <a:pt x="48439" y="1465"/>
                      <a:pt x="45730" y="3153"/>
                    </a:cubicBezTo>
                    <a:cubicBezTo>
                      <a:pt x="38841" y="7445"/>
                      <a:pt x="33295" y="37834"/>
                      <a:pt x="33295" y="37834"/>
                    </a:cubicBezTo>
                    <a:cubicBezTo>
                      <a:pt x="33295" y="37834"/>
                      <a:pt x="28362" y="30530"/>
                      <a:pt x="12932" y="18999"/>
                    </a:cubicBezTo>
                    <a:cubicBezTo>
                      <a:pt x="4030" y="21033"/>
                      <a:pt x="1" y="33090"/>
                      <a:pt x="1" y="33090"/>
                    </a:cubicBezTo>
                    <a:cubicBezTo>
                      <a:pt x="1" y="33090"/>
                      <a:pt x="21183" y="79816"/>
                      <a:pt x="51480" y="86015"/>
                    </a:cubicBezTo>
                    <a:cubicBezTo>
                      <a:pt x="51727" y="86066"/>
                      <a:pt x="51985" y="86091"/>
                      <a:pt x="52253" y="86091"/>
                    </a:cubicBezTo>
                    <a:cubicBezTo>
                      <a:pt x="60213" y="86091"/>
                      <a:pt x="76778" y="63708"/>
                      <a:pt x="66627" y="15031"/>
                    </a:cubicBezTo>
                    <a:cubicBezTo>
                      <a:pt x="64221" y="3489"/>
                      <a:pt x="59577" y="1"/>
                      <a:pt x="547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5"/>
              <p:cNvSpPr/>
              <p:nvPr/>
            </p:nvSpPr>
            <p:spPr>
              <a:xfrm>
                <a:off x="4074750" y="3985775"/>
                <a:ext cx="457275" cy="1488675"/>
              </a:xfrm>
              <a:custGeom>
                <a:rect b="b" l="l" r="r" t="t"/>
                <a:pathLst>
                  <a:path extrusionOk="0" h="59547" w="18291">
                    <a:moveTo>
                      <a:pt x="15689" y="1"/>
                    </a:moveTo>
                    <a:lnTo>
                      <a:pt x="15689" y="1"/>
                    </a:lnTo>
                    <a:cubicBezTo>
                      <a:pt x="16009" y="2770"/>
                      <a:pt x="16291" y="5539"/>
                      <a:pt x="16468" y="8316"/>
                    </a:cubicBezTo>
                    <a:cubicBezTo>
                      <a:pt x="16669" y="11090"/>
                      <a:pt x="16808" y="13864"/>
                      <a:pt x="16886" y="16638"/>
                    </a:cubicBezTo>
                    <a:cubicBezTo>
                      <a:pt x="17019" y="22184"/>
                      <a:pt x="16918" y="27739"/>
                      <a:pt x="16259" y="33223"/>
                    </a:cubicBezTo>
                    <a:cubicBezTo>
                      <a:pt x="15942" y="35965"/>
                      <a:pt x="15484" y="38691"/>
                      <a:pt x="14804" y="41354"/>
                    </a:cubicBezTo>
                    <a:cubicBezTo>
                      <a:pt x="14150" y="44024"/>
                      <a:pt x="13243" y="46626"/>
                      <a:pt x="12035" y="49080"/>
                    </a:cubicBezTo>
                    <a:cubicBezTo>
                      <a:pt x="10819" y="51524"/>
                      <a:pt x="9244" y="53808"/>
                      <a:pt x="7205" y="55637"/>
                    </a:cubicBezTo>
                    <a:cubicBezTo>
                      <a:pt x="5195" y="57500"/>
                      <a:pt x="2687" y="58800"/>
                      <a:pt x="1" y="59546"/>
                    </a:cubicBezTo>
                    <a:cubicBezTo>
                      <a:pt x="2757" y="59100"/>
                      <a:pt x="5406" y="57902"/>
                      <a:pt x="7635" y="56144"/>
                    </a:cubicBezTo>
                    <a:cubicBezTo>
                      <a:pt x="9859" y="54369"/>
                      <a:pt x="11629" y="52063"/>
                      <a:pt x="12973" y="49570"/>
                    </a:cubicBezTo>
                    <a:cubicBezTo>
                      <a:pt x="15686" y="44556"/>
                      <a:pt x="16913" y="38939"/>
                      <a:pt x="17606" y="33382"/>
                    </a:cubicBezTo>
                    <a:cubicBezTo>
                      <a:pt x="18249" y="27797"/>
                      <a:pt x="18291" y="22172"/>
                      <a:pt x="17941" y="16591"/>
                    </a:cubicBezTo>
                    <a:cubicBezTo>
                      <a:pt x="17593" y="11010"/>
                      <a:pt x="16867" y="5454"/>
                      <a:pt x="15689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5"/>
              <p:cNvSpPr/>
              <p:nvPr/>
            </p:nvSpPr>
            <p:spPr>
              <a:xfrm>
                <a:off x="3615325" y="4263725"/>
                <a:ext cx="89825" cy="501950"/>
              </a:xfrm>
              <a:custGeom>
                <a:rect b="b" l="l" r="r" t="t"/>
                <a:pathLst>
                  <a:path extrusionOk="0" h="20078" w="3593">
                    <a:moveTo>
                      <a:pt x="201" y="1"/>
                    </a:moveTo>
                    <a:cubicBezTo>
                      <a:pt x="16" y="1719"/>
                      <a:pt x="1" y="3438"/>
                      <a:pt x="59" y="5150"/>
                    </a:cubicBezTo>
                    <a:cubicBezTo>
                      <a:pt x="111" y="6864"/>
                      <a:pt x="273" y="8572"/>
                      <a:pt x="486" y="10276"/>
                    </a:cubicBezTo>
                    <a:cubicBezTo>
                      <a:pt x="728" y="11975"/>
                      <a:pt x="1038" y="13673"/>
                      <a:pt x="1498" y="15339"/>
                    </a:cubicBezTo>
                    <a:cubicBezTo>
                      <a:pt x="1959" y="16991"/>
                      <a:pt x="2542" y="18685"/>
                      <a:pt x="3592" y="20078"/>
                    </a:cubicBezTo>
                    <a:cubicBezTo>
                      <a:pt x="3056" y="18440"/>
                      <a:pt x="2799" y="16786"/>
                      <a:pt x="2532" y="15116"/>
                    </a:cubicBezTo>
                    <a:cubicBezTo>
                      <a:pt x="2292" y="13445"/>
                      <a:pt x="2046" y="11774"/>
                      <a:pt x="1829" y="10094"/>
                    </a:cubicBezTo>
                    <a:cubicBezTo>
                      <a:pt x="1592" y="8416"/>
                      <a:pt x="1375" y="6735"/>
                      <a:pt x="1109" y="5054"/>
                    </a:cubicBezTo>
                    <a:cubicBezTo>
                      <a:pt x="854" y="3370"/>
                      <a:pt x="576" y="1687"/>
                      <a:pt x="201" y="1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5"/>
              <p:cNvSpPr/>
              <p:nvPr/>
            </p:nvSpPr>
            <p:spPr>
              <a:xfrm>
                <a:off x="3809075" y="950275"/>
                <a:ext cx="1435700" cy="1791800"/>
              </a:xfrm>
              <a:custGeom>
                <a:rect b="b" l="l" r="r" t="t"/>
                <a:pathLst>
                  <a:path extrusionOk="0" h="71672" w="57428">
                    <a:moveTo>
                      <a:pt x="28715" y="1"/>
                    </a:moveTo>
                    <a:cubicBezTo>
                      <a:pt x="12856" y="1"/>
                      <a:pt x="1" y="15488"/>
                      <a:pt x="1" y="34592"/>
                    </a:cubicBezTo>
                    <a:cubicBezTo>
                      <a:pt x="1" y="53697"/>
                      <a:pt x="2230" y="71671"/>
                      <a:pt x="18088" y="71671"/>
                    </a:cubicBezTo>
                    <a:cubicBezTo>
                      <a:pt x="28715" y="71671"/>
                      <a:pt x="57428" y="53697"/>
                      <a:pt x="57428" y="34592"/>
                    </a:cubicBezTo>
                    <a:cubicBezTo>
                      <a:pt x="57428" y="15488"/>
                      <a:pt x="44572" y="1"/>
                      <a:pt x="28715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5"/>
              <p:cNvSpPr/>
              <p:nvPr/>
            </p:nvSpPr>
            <p:spPr>
              <a:xfrm>
                <a:off x="4631425" y="238125"/>
                <a:ext cx="813950" cy="712175"/>
              </a:xfrm>
              <a:custGeom>
                <a:rect b="b" l="l" r="r" t="t"/>
                <a:pathLst>
                  <a:path extrusionOk="0" h="28487" w="32558">
                    <a:moveTo>
                      <a:pt x="16279" y="0"/>
                    </a:moveTo>
                    <a:cubicBezTo>
                      <a:pt x="11962" y="0"/>
                      <a:pt x="7821" y="1500"/>
                      <a:pt x="4768" y="4172"/>
                    </a:cubicBezTo>
                    <a:cubicBezTo>
                      <a:pt x="1716" y="6843"/>
                      <a:pt x="0" y="10466"/>
                      <a:pt x="0" y="14243"/>
                    </a:cubicBezTo>
                    <a:cubicBezTo>
                      <a:pt x="0" y="18021"/>
                      <a:pt x="1716" y="21644"/>
                      <a:pt x="4768" y="24315"/>
                    </a:cubicBezTo>
                    <a:cubicBezTo>
                      <a:pt x="7821" y="26987"/>
                      <a:pt x="11962" y="28487"/>
                      <a:pt x="16279" y="28487"/>
                    </a:cubicBezTo>
                    <a:cubicBezTo>
                      <a:pt x="20596" y="28487"/>
                      <a:pt x="24736" y="26987"/>
                      <a:pt x="27789" y="24315"/>
                    </a:cubicBezTo>
                    <a:cubicBezTo>
                      <a:pt x="30842" y="21644"/>
                      <a:pt x="32557" y="18021"/>
                      <a:pt x="32557" y="14243"/>
                    </a:cubicBezTo>
                    <a:cubicBezTo>
                      <a:pt x="32557" y="10466"/>
                      <a:pt x="30842" y="6843"/>
                      <a:pt x="27789" y="4172"/>
                    </a:cubicBezTo>
                    <a:cubicBezTo>
                      <a:pt x="24736" y="1500"/>
                      <a:pt x="20596" y="0"/>
                      <a:pt x="162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5"/>
              <p:cNvSpPr/>
              <p:nvPr/>
            </p:nvSpPr>
            <p:spPr>
              <a:xfrm>
                <a:off x="3578025" y="630325"/>
                <a:ext cx="2054475" cy="1799975"/>
              </a:xfrm>
              <a:custGeom>
                <a:rect b="b" l="l" r="r" t="t"/>
                <a:pathLst>
                  <a:path extrusionOk="0" h="71999" w="82179">
                    <a:moveTo>
                      <a:pt x="54684" y="0"/>
                    </a:moveTo>
                    <a:cubicBezTo>
                      <a:pt x="52231" y="0"/>
                      <a:pt x="49634" y="535"/>
                      <a:pt x="46908" y="1720"/>
                    </a:cubicBezTo>
                    <a:cubicBezTo>
                      <a:pt x="45858" y="1682"/>
                      <a:pt x="44832" y="1663"/>
                      <a:pt x="43829" y="1663"/>
                    </a:cubicBezTo>
                    <a:cubicBezTo>
                      <a:pt x="1" y="1663"/>
                      <a:pt x="1543" y="37629"/>
                      <a:pt x="9833" y="40392"/>
                    </a:cubicBezTo>
                    <a:cubicBezTo>
                      <a:pt x="23711" y="38543"/>
                      <a:pt x="23892" y="28609"/>
                      <a:pt x="23480" y="24980"/>
                    </a:cubicBezTo>
                    <a:lnTo>
                      <a:pt x="23480" y="24980"/>
                    </a:lnTo>
                    <a:cubicBezTo>
                      <a:pt x="25994" y="39701"/>
                      <a:pt x="29679" y="43770"/>
                      <a:pt x="33237" y="43770"/>
                    </a:cubicBezTo>
                    <a:cubicBezTo>
                      <a:pt x="37407" y="43770"/>
                      <a:pt x="41402" y="38182"/>
                      <a:pt x="43135" y="37603"/>
                    </a:cubicBezTo>
                    <a:lnTo>
                      <a:pt x="43135" y="37603"/>
                    </a:lnTo>
                    <a:cubicBezTo>
                      <a:pt x="45487" y="45714"/>
                      <a:pt x="40188" y="71998"/>
                      <a:pt x="55659" y="71998"/>
                    </a:cubicBezTo>
                    <a:cubicBezTo>
                      <a:pt x="58231" y="71998"/>
                      <a:pt x="61377" y="71272"/>
                      <a:pt x="65227" y="69615"/>
                    </a:cubicBezTo>
                    <a:cubicBezTo>
                      <a:pt x="76123" y="63389"/>
                      <a:pt x="82178" y="50183"/>
                      <a:pt x="80883" y="34446"/>
                    </a:cubicBezTo>
                    <a:cubicBezTo>
                      <a:pt x="79766" y="20881"/>
                      <a:pt x="70013" y="0"/>
                      <a:pt x="546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5"/>
              <p:cNvSpPr/>
              <p:nvPr/>
            </p:nvSpPr>
            <p:spPr>
              <a:xfrm>
                <a:off x="4750725" y="630175"/>
                <a:ext cx="584275" cy="207750"/>
              </a:xfrm>
              <a:custGeom>
                <a:rect b="b" l="l" r="r" t="t"/>
                <a:pathLst>
                  <a:path extrusionOk="0" h="8310" w="23371">
                    <a:moveTo>
                      <a:pt x="6743" y="0"/>
                    </a:moveTo>
                    <a:cubicBezTo>
                      <a:pt x="6576" y="0"/>
                      <a:pt x="6409" y="3"/>
                      <a:pt x="6242" y="9"/>
                    </a:cubicBezTo>
                    <a:cubicBezTo>
                      <a:pt x="4058" y="86"/>
                      <a:pt x="1827" y="556"/>
                      <a:pt x="0" y="1726"/>
                    </a:cubicBezTo>
                    <a:cubicBezTo>
                      <a:pt x="1619" y="1214"/>
                      <a:pt x="3279" y="1026"/>
                      <a:pt x="4923" y="1026"/>
                    </a:cubicBezTo>
                    <a:cubicBezTo>
                      <a:pt x="5358" y="1026"/>
                      <a:pt x="5793" y="1039"/>
                      <a:pt x="6226" y="1063"/>
                    </a:cubicBezTo>
                    <a:cubicBezTo>
                      <a:pt x="8295" y="1202"/>
                      <a:pt x="10325" y="1658"/>
                      <a:pt x="12282" y="2334"/>
                    </a:cubicBezTo>
                    <a:lnTo>
                      <a:pt x="13749" y="2855"/>
                    </a:lnTo>
                    <a:lnTo>
                      <a:pt x="15172" y="3501"/>
                    </a:lnTo>
                    <a:lnTo>
                      <a:pt x="15891" y="3813"/>
                    </a:lnTo>
                    <a:lnTo>
                      <a:pt x="16580" y="4186"/>
                    </a:lnTo>
                    <a:cubicBezTo>
                      <a:pt x="17039" y="4438"/>
                      <a:pt x="17505" y="4680"/>
                      <a:pt x="17974" y="4919"/>
                    </a:cubicBezTo>
                    <a:lnTo>
                      <a:pt x="20692" y="6548"/>
                    </a:lnTo>
                    <a:cubicBezTo>
                      <a:pt x="21567" y="7145"/>
                      <a:pt x="22446" y="7747"/>
                      <a:pt x="23370" y="8310"/>
                    </a:cubicBezTo>
                    <a:cubicBezTo>
                      <a:pt x="22644" y="7520"/>
                      <a:pt x="21869" y="6772"/>
                      <a:pt x="21093" y="6017"/>
                    </a:cubicBezTo>
                    <a:cubicBezTo>
                      <a:pt x="20255" y="5344"/>
                      <a:pt x="19422" y="4644"/>
                      <a:pt x="18535" y="4022"/>
                    </a:cubicBezTo>
                    <a:cubicBezTo>
                      <a:pt x="16726" y="2830"/>
                      <a:pt x="14817" y="1730"/>
                      <a:pt x="12721" y="1051"/>
                    </a:cubicBezTo>
                    <a:cubicBezTo>
                      <a:pt x="10800" y="414"/>
                      <a:pt x="8779" y="0"/>
                      <a:pt x="6743" y="0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5"/>
              <p:cNvSpPr/>
              <p:nvPr/>
            </p:nvSpPr>
            <p:spPr>
              <a:xfrm>
                <a:off x="3670900" y="1815075"/>
                <a:ext cx="176725" cy="503100"/>
              </a:xfrm>
              <a:custGeom>
                <a:rect b="b" l="l" r="r" t="t"/>
                <a:pathLst>
                  <a:path extrusionOk="0" h="20124" w="7069">
                    <a:moveTo>
                      <a:pt x="5528" y="0"/>
                    </a:moveTo>
                    <a:lnTo>
                      <a:pt x="1354" y="12107"/>
                    </a:lnTo>
                    <a:cubicBezTo>
                      <a:pt x="1" y="16033"/>
                      <a:pt x="2916" y="20123"/>
                      <a:pt x="7069" y="20123"/>
                    </a:cubicBezTo>
                    <a:lnTo>
                      <a:pt x="5528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5"/>
              <p:cNvSpPr/>
              <p:nvPr/>
            </p:nvSpPr>
            <p:spPr>
              <a:xfrm>
                <a:off x="3652425" y="1501850"/>
                <a:ext cx="168825" cy="455425"/>
              </a:xfrm>
              <a:custGeom>
                <a:rect b="b" l="l" r="r" t="t"/>
                <a:pathLst>
                  <a:path extrusionOk="0" h="18217" w="6753">
                    <a:moveTo>
                      <a:pt x="2568" y="1459"/>
                    </a:moveTo>
                    <a:lnTo>
                      <a:pt x="2568" y="1459"/>
                    </a:lnTo>
                    <a:cubicBezTo>
                      <a:pt x="3107" y="2038"/>
                      <a:pt x="4200" y="4533"/>
                      <a:pt x="4897" y="8932"/>
                    </a:cubicBezTo>
                    <a:cubicBezTo>
                      <a:pt x="5594" y="13330"/>
                      <a:pt x="5327" y="16040"/>
                      <a:pt x="4993" y="16758"/>
                    </a:cubicBezTo>
                    <a:cubicBezTo>
                      <a:pt x="4454" y="16179"/>
                      <a:pt x="3361" y="13683"/>
                      <a:pt x="2664" y="9285"/>
                    </a:cubicBezTo>
                    <a:cubicBezTo>
                      <a:pt x="1966" y="4888"/>
                      <a:pt x="2234" y="2177"/>
                      <a:pt x="2568" y="1459"/>
                    </a:cubicBezTo>
                    <a:close/>
                    <a:moveTo>
                      <a:pt x="2503" y="0"/>
                    </a:moveTo>
                    <a:cubicBezTo>
                      <a:pt x="2449" y="0"/>
                      <a:pt x="2393" y="4"/>
                      <a:pt x="2338" y="13"/>
                    </a:cubicBezTo>
                    <a:cubicBezTo>
                      <a:pt x="1" y="385"/>
                      <a:pt x="1083" y="7980"/>
                      <a:pt x="1325" y="9498"/>
                    </a:cubicBezTo>
                    <a:cubicBezTo>
                      <a:pt x="1560" y="10981"/>
                      <a:pt x="2822" y="18217"/>
                      <a:pt x="5057" y="18217"/>
                    </a:cubicBezTo>
                    <a:cubicBezTo>
                      <a:pt x="5112" y="18217"/>
                      <a:pt x="5166" y="18212"/>
                      <a:pt x="5221" y="18202"/>
                    </a:cubicBezTo>
                    <a:cubicBezTo>
                      <a:pt x="6098" y="18064"/>
                      <a:pt x="6556" y="17015"/>
                      <a:pt x="6665" y="14900"/>
                    </a:cubicBezTo>
                    <a:cubicBezTo>
                      <a:pt x="6752" y="13210"/>
                      <a:pt x="6601" y="11015"/>
                      <a:pt x="6236" y="8719"/>
                    </a:cubicBezTo>
                    <a:cubicBezTo>
                      <a:pt x="6001" y="7237"/>
                      <a:pt x="4738" y="0"/>
                      <a:pt x="2503" y="0"/>
                    </a:cubicBez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15"/>
              <p:cNvSpPr/>
              <p:nvPr/>
            </p:nvSpPr>
            <p:spPr>
              <a:xfrm>
                <a:off x="3788950" y="1581350"/>
                <a:ext cx="789675" cy="157575"/>
              </a:xfrm>
              <a:custGeom>
                <a:rect b="b" l="l" r="r" t="t"/>
                <a:pathLst>
                  <a:path extrusionOk="0" h="6303" w="31587">
                    <a:moveTo>
                      <a:pt x="31375" y="0"/>
                    </a:moveTo>
                    <a:lnTo>
                      <a:pt x="1" y="4963"/>
                    </a:lnTo>
                    <a:lnTo>
                      <a:pt x="213" y="6303"/>
                    </a:lnTo>
                    <a:lnTo>
                      <a:pt x="31587" y="1340"/>
                    </a:lnTo>
                    <a:lnTo>
                      <a:pt x="31375" y="0"/>
                    </a:lnTo>
                    <a:close/>
                  </a:path>
                </a:pathLst>
              </a:custGeom>
              <a:solidFill>
                <a:srgbClr val="191E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15"/>
              <p:cNvSpPr/>
              <p:nvPr/>
            </p:nvSpPr>
            <p:spPr>
              <a:xfrm>
                <a:off x="4377200" y="1334575"/>
                <a:ext cx="404200" cy="623725"/>
              </a:xfrm>
              <a:custGeom>
                <a:rect b="b" l="l" r="r" t="t"/>
                <a:pathLst>
                  <a:path extrusionOk="0" h="24949" w="16168">
                    <a:moveTo>
                      <a:pt x="6248" y="1"/>
                    </a:moveTo>
                    <a:cubicBezTo>
                      <a:pt x="5968" y="1"/>
                      <a:pt x="5689" y="31"/>
                      <a:pt x="5413" y="92"/>
                    </a:cubicBezTo>
                    <a:cubicBezTo>
                      <a:pt x="1763" y="906"/>
                      <a:pt x="0" y="6929"/>
                      <a:pt x="1475" y="13547"/>
                    </a:cubicBezTo>
                    <a:cubicBezTo>
                      <a:pt x="2853" y="19727"/>
                      <a:pt x="3383" y="24948"/>
                      <a:pt x="6421" y="24948"/>
                    </a:cubicBezTo>
                    <a:cubicBezTo>
                      <a:pt x="6636" y="24948"/>
                      <a:pt x="6863" y="24922"/>
                      <a:pt x="7104" y="24868"/>
                    </a:cubicBezTo>
                    <a:cubicBezTo>
                      <a:pt x="10755" y="24056"/>
                      <a:pt x="16168" y="17217"/>
                      <a:pt x="14693" y="10601"/>
                    </a:cubicBezTo>
                    <a:cubicBezTo>
                      <a:pt x="13330" y="4484"/>
                      <a:pt x="9676" y="1"/>
                      <a:pt x="6248" y="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58" name="Google Shape;458;p15"/>
            <p:cNvSpPr/>
            <p:nvPr/>
          </p:nvSpPr>
          <p:spPr>
            <a:xfrm>
              <a:off x="7839350" y="32488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7086875" y="33631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5"/>
            <p:cNvSpPr/>
            <p:nvPr/>
          </p:nvSpPr>
          <p:spPr>
            <a:xfrm>
              <a:off x="7429775" y="37155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5"/>
            <p:cNvSpPr/>
            <p:nvPr/>
          </p:nvSpPr>
          <p:spPr>
            <a:xfrm>
              <a:off x="7839350" y="37155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5"/>
            <p:cNvSpPr/>
            <p:nvPr/>
          </p:nvSpPr>
          <p:spPr>
            <a:xfrm>
              <a:off x="6777663" y="39346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5"/>
            <p:cNvSpPr/>
            <p:nvPr/>
          </p:nvSpPr>
          <p:spPr>
            <a:xfrm>
              <a:off x="7429775" y="44013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5"/>
            <p:cNvSpPr/>
            <p:nvPr/>
          </p:nvSpPr>
          <p:spPr>
            <a:xfrm>
              <a:off x="7953650" y="46585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5"/>
            <p:cNvSpPr/>
            <p:nvPr/>
          </p:nvSpPr>
          <p:spPr>
            <a:xfrm>
              <a:off x="7363100" y="47728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5"/>
            <p:cNvSpPr/>
            <p:nvPr/>
          </p:nvSpPr>
          <p:spPr>
            <a:xfrm>
              <a:off x="6891963" y="45156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5"/>
            <p:cNvSpPr/>
            <p:nvPr/>
          </p:nvSpPr>
          <p:spPr>
            <a:xfrm>
              <a:off x="6196638" y="41632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8" name="Google Shape;468;p15"/>
          <p:cNvSpPr txBox="1"/>
          <p:nvPr>
            <p:ph idx="4" type="ctrTitle"/>
          </p:nvPr>
        </p:nvSpPr>
        <p:spPr>
          <a:xfrm>
            <a:off x="899905" y="728282"/>
            <a:ext cx="3964800" cy="331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 sz="3600">
                <a:solidFill>
                  <a:srgbClr val="1A202C"/>
                </a:solidFill>
                <a:latin typeface="Amatic SC"/>
                <a:ea typeface="Amatic SC"/>
                <a:cs typeface="Amatic SC"/>
                <a:sym typeface="Amatic SC"/>
              </a:rPr>
              <a:t>La gran pregunta para responder en la mesa redonda es: ¿Qué beneficios e inconvenientes mantiene ser parte de una cultura en un país globalizado?</a:t>
            </a:r>
            <a:endParaRPr/>
          </a:p>
        </p:txBody>
      </p:sp>
      <p:sp>
        <p:nvSpPr>
          <p:cNvPr id="469" name="Google Shape;469;p15"/>
          <p:cNvSpPr/>
          <p:nvPr/>
        </p:nvSpPr>
        <p:spPr>
          <a:xfrm>
            <a:off x="8677375" y="31080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5"/>
          <p:cNvSpPr/>
          <p:nvPr/>
        </p:nvSpPr>
        <p:spPr>
          <a:xfrm>
            <a:off x="8153675" y="4048925"/>
            <a:ext cx="114300" cy="114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6"/>
          <p:cNvSpPr txBox="1"/>
          <p:nvPr>
            <p:ph type="ctrTitle"/>
          </p:nvPr>
        </p:nvSpPr>
        <p:spPr>
          <a:xfrm>
            <a:off x="1936880" y="437019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Investigación</a:t>
            </a:r>
            <a:endParaRPr/>
          </a:p>
        </p:txBody>
      </p:sp>
      <p:sp>
        <p:nvSpPr>
          <p:cNvPr id="476" name="Google Shape;476;p16"/>
          <p:cNvSpPr txBox="1"/>
          <p:nvPr>
            <p:ph idx="1" type="subTitle"/>
          </p:nvPr>
        </p:nvSpPr>
        <p:spPr>
          <a:xfrm>
            <a:off x="397288" y="1760583"/>
            <a:ext cx="5957737" cy="2102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/>
              <a:t>Deberán investigar como grupo: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Cómo se comporta cada pueblo y qué culturas tienen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Cómo han seguido a lo largo de los años manteniendo la cultura o si no es el caso, por qué dejaron de existir.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Cuales son los beneficios de pertenecer a una cultura distinta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Cuales son las desventajas de pertenecer a una cultura diferente.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 cómo surgió cada pueblo, etc… </a:t>
            </a:r>
            <a:endParaRPr/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None/>
            </a:pPr>
            <a:r>
              <a:t/>
            </a:r>
            <a:endParaRPr sz="1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Light"/>
              <a:buChar char="-"/>
            </a:pPr>
            <a:r>
              <a:rPr lang="es-CL" sz="1400"/>
              <a:t>Información que los y las ayude a recaudar datos que sean interesantes para responder la pregunta general.</a:t>
            </a:r>
            <a:endParaRPr/>
          </a:p>
        </p:txBody>
      </p:sp>
      <p:grpSp>
        <p:nvGrpSpPr>
          <p:cNvPr id="477" name="Google Shape;477;p16"/>
          <p:cNvGrpSpPr/>
          <p:nvPr/>
        </p:nvGrpSpPr>
        <p:grpSpPr>
          <a:xfrm>
            <a:off x="6503519" y="418821"/>
            <a:ext cx="1663231" cy="4349449"/>
            <a:chOff x="9447275" y="4222050"/>
            <a:chExt cx="794375" cy="2187450"/>
          </a:xfrm>
        </p:grpSpPr>
        <p:sp>
          <p:nvSpPr>
            <p:cNvPr id="478" name="Google Shape;478;p16"/>
            <p:cNvSpPr/>
            <p:nvPr/>
          </p:nvSpPr>
          <p:spPr>
            <a:xfrm>
              <a:off x="10012825" y="4694675"/>
              <a:ext cx="209450" cy="394650"/>
            </a:xfrm>
            <a:custGeom>
              <a:rect b="b" l="l" r="r" t="t"/>
              <a:pathLst>
                <a:path extrusionOk="0" h="15786" w="8378">
                  <a:moveTo>
                    <a:pt x="3149" y="1"/>
                  </a:moveTo>
                  <a:lnTo>
                    <a:pt x="1" y="10699"/>
                  </a:lnTo>
                  <a:lnTo>
                    <a:pt x="1628" y="15542"/>
                  </a:lnTo>
                  <a:cubicBezTo>
                    <a:pt x="1620" y="15653"/>
                    <a:pt x="2193" y="15786"/>
                    <a:pt x="2984" y="15786"/>
                  </a:cubicBezTo>
                  <a:cubicBezTo>
                    <a:pt x="4451" y="15786"/>
                    <a:pt x="6668" y="15329"/>
                    <a:pt x="7341" y="13432"/>
                  </a:cubicBezTo>
                  <a:cubicBezTo>
                    <a:pt x="8377" y="10510"/>
                    <a:pt x="3149" y="1"/>
                    <a:pt x="3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6"/>
            <p:cNvSpPr/>
            <p:nvPr/>
          </p:nvSpPr>
          <p:spPr>
            <a:xfrm>
              <a:off x="9668000" y="4589700"/>
              <a:ext cx="395000" cy="575775"/>
            </a:xfrm>
            <a:custGeom>
              <a:rect b="b" l="l" r="r" t="t"/>
              <a:pathLst>
                <a:path extrusionOk="0" h="23031" w="15800">
                  <a:moveTo>
                    <a:pt x="9733" y="0"/>
                  </a:moveTo>
                  <a:cubicBezTo>
                    <a:pt x="8159" y="0"/>
                    <a:pt x="6068" y="67"/>
                    <a:pt x="6068" y="67"/>
                  </a:cubicBezTo>
                  <a:cubicBezTo>
                    <a:pt x="3185" y="131"/>
                    <a:pt x="708" y="687"/>
                    <a:pt x="708" y="687"/>
                  </a:cubicBezTo>
                  <a:lnTo>
                    <a:pt x="702" y="10761"/>
                  </a:lnTo>
                  <a:lnTo>
                    <a:pt x="2387" y="16522"/>
                  </a:lnTo>
                  <a:lnTo>
                    <a:pt x="1" y="22370"/>
                  </a:lnTo>
                  <a:lnTo>
                    <a:pt x="15164" y="23030"/>
                  </a:lnTo>
                  <a:cubicBezTo>
                    <a:pt x="15164" y="23030"/>
                    <a:pt x="15799" y="16537"/>
                    <a:pt x="15633" y="11062"/>
                  </a:cubicBezTo>
                  <a:cubicBezTo>
                    <a:pt x="15442" y="4748"/>
                    <a:pt x="11987" y="219"/>
                    <a:pt x="11380" y="67"/>
                  </a:cubicBezTo>
                  <a:cubicBezTo>
                    <a:pt x="11178" y="17"/>
                    <a:pt x="10520" y="0"/>
                    <a:pt x="97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6"/>
            <p:cNvSpPr/>
            <p:nvPr/>
          </p:nvSpPr>
          <p:spPr>
            <a:xfrm>
              <a:off x="9447275" y="4592475"/>
              <a:ext cx="367950" cy="398800"/>
            </a:xfrm>
            <a:custGeom>
              <a:rect b="b" l="l" r="r" t="t"/>
              <a:pathLst>
                <a:path extrusionOk="0" h="15952" w="14718">
                  <a:moveTo>
                    <a:pt x="10743" y="1"/>
                  </a:moveTo>
                  <a:cubicBezTo>
                    <a:pt x="10743" y="1"/>
                    <a:pt x="1" y="3277"/>
                    <a:pt x="9985" y="15951"/>
                  </a:cubicBezTo>
                  <a:cubicBezTo>
                    <a:pt x="9985" y="15951"/>
                    <a:pt x="13224" y="14227"/>
                    <a:pt x="14718" y="12036"/>
                  </a:cubicBezTo>
                  <a:lnTo>
                    <a:pt x="1074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6"/>
            <p:cNvSpPr/>
            <p:nvPr/>
          </p:nvSpPr>
          <p:spPr>
            <a:xfrm>
              <a:off x="9998125" y="4589700"/>
              <a:ext cx="147075" cy="355300"/>
            </a:xfrm>
            <a:custGeom>
              <a:rect b="b" l="l" r="r" t="t"/>
              <a:pathLst>
                <a:path extrusionOk="0" h="14212" w="5883">
                  <a:moveTo>
                    <a:pt x="0" y="1"/>
                  </a:moveTo>
                  <a:lnTo>
                    <a:pt x="606" y="14211"/>
                  </a:lnTo>
                  <a:lnTo>
                    <a:pt x="5883" y="13938"/>
                  </a:lnTo>
                  <a:cubicBezTo>
                    <a:pt x="5632" y="1775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9778675" y="6318625"/>
              <a:ext cx="232825" cy="90875"/>
            </a:xfrm>
            <a:custGeom>
              <a:rect b="b" l="l" r="r" t="t"/>
              <a:pathLst>
                <a:path extrusionOk="0" h="3635" w="9313">
                  <a:moveTo>
                    <a:pt x="367" y="1"/>
                  </a:moveTo>
                  <a:lnTo>
                    <a:pt x="0" y="3635"/>
                  </a:lnTo>
                  <a:lnTo>
                    <a:pt x="9312" y="3635"/>
                  </a:lnTo>
                  <a:cubicBezTo>
                    <a:pt x="9165" y="2474"/>
                    <a:pt x="8150" y="1817"/>
                    <a:pt x="6004" y="1817"/>
                  </a:cubicBezTo>
                  <a:cubicBezTo>
                    <a:pt x="5950" y="1817"/>
                    <a:pt x="5895" y="1817"/>
                    <a:pt x="5838" y="1818"/>
                  </a:cubicBezTo>
                  <a:lnTo>
                    <a:pt x="6012" y="1"/>
                  </a:lnTo>
                  <a:close/>
                </a:path>
              </a:pathLst>
            </a:custGeom>
            <a:solidFill>
              <a:srgbClr val="CE88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9933200" y="6365525"/>
              <a:ext cx="15275" cy="22450"/>
            </a:xfrm>
            <a:custGeom>
              <a:rect b="b" l="l" r="r" t="t"/>
              <a:pathLst>
                <a:path extrusionOk="0" h="898" w="611">
                  <a:moveTo>
                    <a:pt x="570" y="0"/>
                  </a:moveTo>
                  <a:cubicBezTo>
                    <a:pt x="517" y="0"/>
                    <a:pt x="326" y="133"/>
                    <a:pt x="179" y="372"/>
                  </a:cubicBezTo>
                  <a:cubicBezTo>
                    <a:pt x="18" y="635"/>
                    <a:pt x="1" y="891"/>
                    <a:pt x="41" y="897"/>
                  </a:cubicBezTo>
                  <a:cubicBezTo>
                    <a:pt x="41" y="897"/>
                    <a:pt x="42" y="897"/>
                    <a:pt x="43" y="897"/>
                  </a:cubicBezTo>
                  <a:cubicBezTo>
                    <a:pt x="86" y="897"/>
                    <a:pt x="166" y="683"/>
                    <a:pt x="308" y="449"/>
                  </a:cubicBezTo>
                  <a:cubicBezTo>
                    <a:pt x="453" y="209"/>
                    <a:pt x="610" y="38"/>
                    <a:pt x="582" y="5"/>
                  </a:cubicBezTo>
                  <a:cubicBezTo>
                    <a:pt x="580" y="2"/>
                    <a:pt x="576" y="0"/>
                    <a:pt x="5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9908750" y="6362475"/>
              <a:ext cx="17000" cy="21100"/>
            </a:xfrm>
            <a:custGeom>
              <a:rect b="b" l="l" r="r" t="t"/>
              <a:pathLst>
                <a:path extrusionOk="0" h="844" w="680">
                  <a:moveTo>
                    <a:pt x="640" y="0"/>
                  </a:moveTo>
                  <a:cubicBezTo>
                    <a:pt x="579" y="0"/>
                    <a:pt x="376" y="107"/>
                    <a:pt x="215" y="326"/>
                  </a:cubicBezTo>
                  <a:cubicBezTo>
                    <a:pt x="28" y="577"/>
                    <a:pt x="0" y="837"/>
                    <a:pt x="40" y="843"/>
                  </a:cubicBezTo>
                  <a:cubicBezTo>
                    <a:pt x="41" y="844"/>
                    <a:pt x="42" y="844"/>
                    <a:pt x="43" y="844"/>
                  </a:cubicBezTo>
                  <a:cubicBezTo>
                    <a:pt x="87" y="844"/>
                    <a:pt x="173" y="634"/>
                    <a:pt x="336" y="416"/>
                  </a:cubicBezTo>
                  <a:cubicBezTo>
                    <a:pt x="500" y="190"/>
                    <a:pt x="680" y="44"/>
                    <a:pt x="657" y="7"/>
                  </a:cubicBezTo>
                  <a:cubicBezTo>
                    <a:pt x="654" y="3"/>
                    <a:pt x="648" y="0"/>
                    <a:pt x="6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9891925" y="6350300"/>
              <a:ext cx="31975" cy="8200"/>
            </a:xfrm>
            <a:custGeom>
              <a:rect b="b" l="l" r="r" t="t"/>
              <a:pathLst>
                <a:path extrusionOk="0" h="328" w="1279">
                  <a:moveTo>
                    <a:pt x="795" y="0"/>
                  </a:moveTo>
                  <a:cubicBezTo>
                    <a:pt x="738" y="0"/>
                    <a:pt x="677" y="4"/>
                    <a:pt x="613" y="14"/>
                  </a:cubicBezTo>
                  <a:cubicBezTo>
                    <a:pt x="233" y="70"/>
                    <a:pt x="0" y="294"/>
                    <a:pt x="28" y="322"/>
                  </a:cubicBezTo>
                  <a:cubicBezTo>
                    <a:pt x="31" y="326"/>
                    <a:pt x="36" y="328"/>
                    <a:pt x="44" y="328"/>
                  </a:cubicBezTo>
                  <a:cubicBezTo>
                    <a:pt x="107" y="328"/>
                    <a:pt x="336" y="207"/>
                    <a:pt x="635" y="163"/>
                  </a:cubicBezTo>
                  <a:cubicBezTo>
                    <a:pt x="743" y="146"/>
                    <a:pt x="845" y="141"/>
                    <a:pt x="933" y="141"/>
                  </a:cubicBezTo>
                  <a:cubicBezTo>
                    <a:pt x="1047" y="141"/>
                    <a:pt x="1140" y="149"/>
                    <a:pt x="1198" y="149"/>
                  </a:cubicBezTo>
                  <a:cubicBezTo>
                    <a:pt x="1237" y="149"/>
                    <a:pt x="1260" y="146"/>
                    <a:pt x="1264" y="134"/>
                  </a:cubicBezTo>
                  <a:cubicBezTo>
                    <a:pt x="1279" y="106"/>
                    <a:pt x="1080" y="0"/>
                    <a:pt x="7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9782750" y="6396525"/>
              <a:ext cx="224225" cy="3800"/>
            </a:xfrm>
            <a:custGeom>
              <a:rect b="b" l="l" r="r" t="t"/>
              <a:pathLst>
                <a:path extrusionOk="0" h="152" w="8969">
                  <a:moveTo>
                    <a:pt x="4484" y="0"/>
                  </a:moveTo>
                  <a:cubicBezTo>
                    <a:pt x="2008" y="0"/>
                    <a:pt x="1" y="33"/>
                    <a:pt x="1" y="76"/>
                  </a:cubicBezTo>
                  <a:cubicBezTo>
                    <a:pt x="1" y="117"/>
                    <a:pt x="2007" y="151"/>
                    <a:pt x="4484" y="151"/>
                  </a:cubicBezTo>
                  <a:cubicBezTo>
                    <a:pt x="6960" y="151"/>
                    <a:pt x="8968" y="118"/>
                    <a:pt x="8968" y="76"/>
                  </a:cubicBezTo>
                  <a:cubicBezTo>
                    <a:pt x="8968" y="33"/>
                    <a:pt x="6960" y="0"/>
                    <a:pt x="4484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6"/>
            <p:cNvSpPr/>
            <p:nvPr/>
          </p:nvSpPr>
          <p:spPr>
            <a:xfrm>
              <a:off x="9781725" y="6350750"/>
              <a:ext cx="76825" cy="48225"/>
            </a:xfrm>
            <a:custGeom>
              <a:rect b="b" l="l" r="r" t="t"/>
              <a:pathLst>
                <a:path extrusionOk="0" h="1929" w="3073">
                  <a:moveTo>
                    <a:pt x="331" y="0"/>
                  </a:moveTo>
                  <a:cubicBezTo>
                    <a:pt x="122" y="0"/>
                    <a:pt x="1" y="28"/>
                    <a:pt x="2" y="40"/>
                  </a:cubicBezTo>
                  <a:cubicBezTo>
                    <a:pt x="3" y="66"/>
                    <a:pt x="217" y="62"/>
                    <a:pt x="551" y="117"/>
                  </a:cubicBezTo>
                  <a:cubicBezTo>
                    <a:pt x="886" y="173"/>
                    <a:pt x="1338" y="312"/>
                    <a:pt x="1777" y="583"/>
                  </a:cubicBezTo>
                  <a:cubicBezTo>
                    <a:pt x="2216" y="855"/>
                    <a:pt x="2541" y="1197"/>
                    <a:pt x="2742" y="1471"/>
                  </a:cubicBezTo>
                  <a:cubicBezTo>
                    <a:pt x="2938" y="1737"/>
                    <a:pt x="3029" y="1928"/>
                    <a:pt x="3056" y="1928"/>
                  </a:cubicBezTo>
                  <a:cubicBezTo>
                    <a:pt x="3056" y="1928"/>
                    <a:pt x="3057" y="1928"/>
                    <a:pt x="3058" y="1928"/>
                  </a:cubicBezTo>
                  <a:cubicBezTo>
                    <a:pt x="3072" y="1922"/>
                    <a:pt x="3017" y="1710"/>
                    <a:pt x="2831" y="1410"/>
                  </a:cubicBezTo>
                  <a:cubicBezTo>
                    <a:pt x="2648" y="1111"/>
                    <a:pt x="2317" y="737"/>
                    <a:pt x="1857" y="454"/>
                  </a:cubicBezTo>
                  <a:cubicBezTo>
                    <a:pt x="1397" y="171"/>
                    <a:pt x="917" y="43"/>
                    <a:pt x="566" y="11"/>
                  </a:cubicBezTo>
                  <a:cubicBezTo>
                    <a:pt x="478" y="3"/>
                    <a:pt x="400" y="0"/>
                    <a:pt x="331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6"/>
            <p:cNvSpPr/>
            <p:nvPr/>
          </p:nvSpPr>
          <p:spPr>
            <a:xfrm>
              <a:off x="9799825" y="6320075"/>
              <a:ext cx="9250" cy="33325"/>
            </a:xfrm>
            <a:custGeom>
              <a:rect b="b" l="l" r="r" t="t"/>
              <a:pathLst>
                <a:path extrusionOk="0" h="1333" w="370">
                  <a:moveTo>
                    <a:pt x="321" y="1"/>
                  </a:moveTo>
                  <a:cubicBezTo>
                    <a:pt x="279" y="1"/>
                    <a:pt x="218" y="296"/>
                    <a:pt x="142" y="658"/>
                  </a:cubicBezTo>
                  <a:cubicBezTo>
                    <a:pt x="66" y="1021"/>
                    <a:pt x="1" y="1318"/>
                    <a:pt x="42" y="1332"/>
                  </a:cubicBezTo>
                  <a:cubicBezTo>
                    <a:pt x="42" y="1333"/>
                    <a:pt x="43" y="1333"/>
                    <a:pt x="44" y="1333"/>
                  </a:cubicBezTo>
                  <a:cubicBezTo>
                    <a:pt x="86" y="1333"/>
                    <a:pt x="212" y="1054"/>
                    <a:pt x="290" y="689"/>
                  </a:cubicBezTo>
                  <a:cubicBezTo>
                    <a:pt x="369" y="316"/>
                    <a:pt x="364" y="5"/>
                    <a:pt x="321" y="1"/>
                  </a:cubicBezTo>
                  <a:cubicBezTo>
                    <a:pt x="321" y="1"/>
                    <a:pt x="321" y="1"/>
                    <a:pt x="321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6"/>
            <p:cNvSpPr/>
            <p:nvPr/>
          </p:nvSpPr>
          <p:spPr>
            <a:xfrm>
              <a:off x="9954425" y="6370600"/>
              <a:ext cx="22000" cy="27750"/>
            </a:xfrm>
            <a:custGeom>
              <a:rect b="b" l="l" r="r" t="t"/>
              <a:pathLst>
                <a:path extrusionOk="0" h="1110" w="880">
                  <a:moveTo>
                    <a:pt x="812" y="1"/>
                  </a:moveTo>
                  <a:cubicBezTo>
                    <a:pt x="771" y="1"/>
                    <a:pt x="711" y="9"/>
                    <a:pt x="637" y="32"/>
                  </a:cubicBezTo>
                  <a:cubicBezTo>
                    <a:pt x="502" y="75"/>
                    <a:pt x="322" y="181"/>
                    <a:pt x="189" y="360"/>
                  </a:cubicBezTo>
                  <a:cubicBezTo>
                    <a:pt x="54" y="540"/>
                    <a:pt x="7" y="741"/>
                    <a:pt x="3" y="885"/>
                  </a:cubicBezTo>
                  <a:cubicBezTo>
                    <a:pt x="0" y="1025"/>
                    <a:pt x="33" y="1109"/>
                    <a:pt x="52" y="1109"/>
                  </a:cubicBezTo>
                  <a:cubicBezTo>
                    <a:pt x="53" y="1109"/>
                    <a:pt x="53" y="1109"/>
                    <a:pt x="53" y="1109"/>
                  </a:cubicBezTo>
                  <a:cubicBezTo>
                    <a:pt x="97" y="1109"/>
                    <a:pt x="76" y="763"/>
                    <a:pt x="310" y="451"/>
                  </a:cubicBezTo>
                  <a:cubicBezTo>
                    <a:pt x="542" y="136"/>
                    <a:pt x="880" y="58"/>
                    <a:pt x="867" y="15"/>
                  </a:cubicBezTo>
                  <a:cubicBezTo>
                    <a:pt x="866" y="7"/>
                    <a:pt x="846" y="1"/>
                    <a:pt x="812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6"/>
            <p:cNvSpPr/>
            <p:nvPr/>
          </p:nvSpPr>
          <p:spPr>
            <a:xfrm>
              <a:off x="9601975" y="6318625"/>
              <a:ext cx="232825" cy="90875"/>
            </a:xfrm>
            <a:custGeom>
              <a:rect b="b" l="l" r="r" t="t"/>
              <a:pathLst>
                <a:path extrusionOk="0" h="3635" w="9313">
                  <a:moveTo>
                    <a:pt x="367" y="1"/>
                  </a:moveTo>
                  <a:lnTo>
                    <a:pt x="1" y="3635"/>
                  </a:lnTo>
                  <a:lnTo>
                    <a:pt x="9313" y="3635"/>
                  </a:lnTo>
                  <a:cubicBezTo>
                    <a:pt x="9165" y="2474"/>
                    <a:pt x="8150" y="1817"/>
                    <a:pt x="6005" y="1817"/>
                  </a:cubicBezTo>
                  <a:cubicBezTo>
                    <a:pt x="5950" y="1817"/>
                    <a:pt x="5895" y="1817"/>
                    <a:pt x="5839" y="1818"/>
                  </a:cubicBezTo>
                  <a:lnTo>
                    <a:pt x="6012" y="1"/>
                  </a:lnTo>
                  <a:close/>
                </a:path>
              </a:pathLst>
            </a:custGeom>
            <a:solidFill>
              <a:srgbClr val="B771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6"/>
            <p:cNvSpPr/>
            <p:nvPr/>
          </p:nvSpPr>
          <p:spPr>
            <a:xfrm>
              <a:off x="9756525" y="6365525"/>
              <a:ext cx="15250" cy="22450"/>
            </a:xfrm>
            <a:custGeom>
              <a:rect b="b" l="l" r="r" t="t"/>
              <a:pathLst>
                <a:path extrusionOk="0" h="898" w="610">
                  <a:moveTo>
                    <a:pt x="570" y="0"/>
                  </a:moveTo>
                  <a:cubicBezTo>
                    <a:pt x="517" y="0"/>
                    <a:pt x="325" y="133"/>
                    <a:pt x="179" y="372"/>
                  </a:cubicBezTo>
                  <a:cubicBezTo>
                    <a:pt x="18" y="635"/>
                    <a:pt x="0" y="891"/>
                    <a:pt x="40" y="897"/>
                  </a:cubicBezTo>
                  <a:cubicBezTo>
                    <a:pt x="41" y="897"/>
                    <a:pt x="42" y="897"/>
                    <a:pt x="43" y="897"/>
                  </a:cubicBezTo>
                  <a:cubicBezTo>
                    <a:pt x="86" y="897"/>
                    <a:pt x="165" y="683"/>
                    <a:pt x="308" y="449"/>
                  </a:cubicBezTo>
                  <a:cubicBezTo>
                    <a:pt x="452" y="209"/>
                    <a:pt x="610" y="38"/>
                    <a:pt x="582" y="5"/>
                  </a:cubicBezTo>
                  <a:cubicBezTo>
                    <a:pt x="580" y="2"/>
                    <a:pt x="576" y="0"/>
                    <a:pt x="5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6"/>
            <p:cNvSpPr/>
            <p:nvPr/>
          </p:nvSpPr>
          <p:spPr>
            <a:xfrm>
              <a:off x="9732075" y="6362475"/>
              <a:ext cx="17000" cy="21100"/>
            </a:xfrm>
            <a:custGeom>
              <a:rect b="b" l="l" r="r" t="t"/>
              <a:pathLst>
                <a:path extrusionOk="0" h="844" w="680">
                  <a:moveTo>
                    <a:pt x="639" y="0"/>
                  </a:moveTo>
                  <a:cubicBezTo>
                    <a:pt x="578" y="0"/>
                    <a:pt x="376" y="107"/>
                    <a:pt x="214" y="326"/>
                  </a:cubicBezTo>
                  <a:cubicBezTo>
                    <a:pt x="27" y="577"/>
                    <a:pt x="1" y="837"/>
                    <a:pt x="40" y="843"/>
                  </a:cubicBezTo>
                  <a:cubicBezTo>
                    <a:pt x="41" y="844"/>
                    <a:pt x="42" y="844"/>
                    <a:pt x="43" y="844"/>
                  </a:cubicBezTo>
                  <a:cubicBezTo>
                    <a:pt x="86" y="844"/>
                    <a:pt x="173" y="634"/>
                    <a:pt x="335" y="416"/>
                  </a:cubicBezTo>
                  <a:cubicBezTo>
                    <a:pt x="499" y="190"/>
                    <a:pt x="679" y="44"/>
                    <a:pt x="656" y="7"/>
                  </a:cubicBezTo>
                  <a:cubicBezTo>
                    <a:pt x="654" y="3"/>
                    <a:pt x="648" y="0"/>
                    <a:pt x="6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6"/>
            <p:cNvSpPr/>
            <p:nvPr/>
          </p:nvSpPr>
          <p:spPr>
            <a:xfrm>
              <a:off x="9715225" y="6350300"/>
              <a:ext cx="32000" cy="8200"/>
            </a:xfrm>
            <a:custGeom>
              <a:rect b="b" l="l" r="r" t="t"/>
              <a:pathLst>
                <a:path extrusionOk="0" h="328" w="1280">
                  <a:moveTo>
                    <a:pt x="796" y="0"/>
                  </a:moveTo>
                  <a:cubicBezTo>
                    <a:pt x="738" y="0"/>
                    <a:pt x="677" y="4"/>
                    <a:pt x="614" y="14"/>
                  </a:cubicBezTo>
                  <a:cubicBezTo>
                    <a:pt x="234" y="70"/>
                    <a:pt x="1" y="294"/>
                    <a:pt x="28" y="322"/>
                  </a:cubicBezTo>
                  <a:cubicBezTo>
                    <a:pt x="31" y="326"/>
                    <a:pt x="37" y="328"/>
                    <a:pt x="44" y="328"/>
                  </a:cubicBezTo>
                  <a:cubicBezTo>
                    <a:pt x="109" y="328"/>
                    <a:pt x="336" y="207"/>
                    <a:pt x="636" y="163"/>
                  </a:cubicBezTo>
                  <a:cubicBezTo>
                    <a:pt x="743" y="146"/>
                    <a:pt x="845" y="141"/>
                    <a:pt x="934" y="141"/>
                  </a:cubicBezTo>
                  <a:cubicBezTo>
                    <a:pt x="1048" y="141"/>
                    <a:pt x="1141" y="149"/>
                    <a:pt x="1199" y="149"/>
                  </a:cubicBezTo>
                  <a:cubicBezTo>
                    <a:pt x="1237" y="149"/>
                    <a:pt x="1261" y="146"/>
                    <a:pt x="1264" y="134"/>
                  </a:cubicBezTo>
                  <a:cubicBezTo>
                    <a:pt x="1279" y="106"/>
                    <a:pt x="1081" y="0"/>
                    <a:pt x="7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6"/>
            <p:cNvSpPr/>
            <p:nvPr/>
          </p:nvSpPr>
          <p:spPr>
            <a:xfrm>
              <a:off x="9606075" y="6396525"/>
              <a:ext cx="224200" cy="3800"/>
            </a:xfrm>
            <a:custGeom>
              <a:rect b="b" l="l" r="r" t="t"/>
              <a:pathLst>
                <a:path extrusionOk="0" h="152" w="8968">
                  <a:moveTo>
                    <a:pt x="4484" y="0"/>
                  </a:moveTo>
                  <a:cubicBezTo>
                    <a:pt x="2008" y="0"/>
                    <a:pt x="0" y="33"/>
                    <a:pt x="0" y="76"/>
                  </a:cubicBezTo>
                  <a:cubicBezTo>
                    <a:pt x="0" y="117"/>
                    <a:pt x="2007" y="151"/>
                    <a:pt x="4484" y="151"/>
                  </a:cubicBezTo>
                  <a:cubicBezTo>
                    <a:pt x="6961" y="151"/>
                    <a:pt x="8968" y="118"/>
                    <a:pt x="8968" y="76"/>
                  </a:cubicBezTo>
                  <a:cubicBezTo>
                    <a:pt x="8968" y="33"/>
                    <a:pt x="6960" y="0"/>
                    <a:pt x="4484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6"/>
            <p:cNvSpPr/>
            <p:nvPr/>
          </p:nvSpPr>
          <p:spPr>
            <a:xfrm>
              <a:off x="9605050" y="6350750"/>
              <a:ext cx="76825" cy="48225"/>
            </a:xfrm>
            <a:custGeom>
              <a:rect b="b" l="l" r="r" t="t"/>
              <a:pathLst>
                <a:path extrusionOk="0" h="1929" w="3073">
                  <a:moveTo>
                    <a:pt x="330" y="0"/>
                  </a:moveTo>
                  <a:cubicBezTo>
                    <a:pt x="121" y="0"/>
                    <a:pt x="0" y="28"/>
                    <a:pt x="2" y="40"/>
                  </a:cubicBezTo>
                  <a:cubicBezTo>
                    <a:pt x="3" y="66"/>
                    <a:pt x="218" y="62"/>
                    <a:pt x="552" y="117"/>
                  </a:cubicBezTo>
                  <a:cubicBezTo>
                    <a:pt x="885" y="173"/>
                    <a:pt x="1338" y="312"/>
                    <a:pt x="1778" y="583"/>
                  </a:cubicBezTo>
                  <a:cubicBezTo>
                    <a:pt x="2217" y="855"/>
                    <a:pt x="2542" y="1197"/>
                    <a:pt x="2743" y="1471"/>
                  </a:cubicBezTo>
                  <a:cubicBezTo>
                    <a:pt x="2938" y="1737"/>
                    <a:pt x="3030" y="1928"/>
                    <a:pt x="3056" y="1928"/>
                  </a:cubicBezTo>
                  <a:cubicBezTo>
                    <a:pt x="3057" y="1928"/>
                    <a:pt x="3058" y="1928"/>
                    <a:pt x="3058" y="1928"/>
                  </a:cubicBezTo>
                  <a:cubicBezTo>
                    <a:pt x="3073" y="1922"/>
                    <a:pt x="3016" y="1710"/>
                    <a:pt x="2832" y="1410"/>
                  </a:cubicBezTo>
                  <a:cubicBezTo>
                    <a:pt x="2649" y="1111"/>
                    <a:pt x="2318" y="737"/>
                    <a:pt x="1858" y="454"/>
                  </a:cubicBezTo>
                  <a:cubicBezTo>
                    <a:pt x="1397" y="171"/>
                    <a:pt x="917" y="43"/>
                    <a:pt x="566" y="11"/>
                  </a:cubicBezTo>
                  <a:cubicBezTo>
                    <a:pt x="479" y="3"/>
                    <a:pt x="400" y="0"/>
                    <a:pt x="330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6"/>
            <p:cNvSpPr/>
            <p:nvPr/>
          </p:nvSpPr>
          <p:spPr>
            <a:xfrm>
              <a:off x="9623175" y="6320075"/>
              <a:ext cx="9200" cy="33325"/>
            </a:xfrm>
            <a:custGeom>
              <a:rect b="b" l="l" r="r" t="t"/>
              <a:pathLst>
                <a:path extrusionOk="0" h="1333" w="368">
                  <a:moveTo>
                    <a:pt x="319" y="1"/>
                  </a:moveTo>
                  <a:cubicBezTo>
                    <a:pt x="277" y="1"/>
                    <a:pt x="216" y="296"/>
                    <a:pt x="140" y="658"/>
                  </a:cubicBezTo>
                  <a:cubicBezTo>
                    <a:pt x="65" y="1021"/>
                    <a:pt x="0" y="1318"/>
                    <a:pt x="40" y="1332"/>
                  </a:cubicBezTo>
                  <a:cubicBezTo>
                    <a:pt x="41" y="1333"/>
                    <a:pt x="42" y="1333"/>
                    <a:pt x="43" y="1333"/>
                  </a:cubicBezTo>
                  <a:cubicBezTo>
                    <a:pt x="85" y="1333"/>
                    <a:pt x="212" y="1054"/>
                    <a:pt x="289" y="689"/>
                  </a:cubicBezTo>
                  <a:cubicBezTo>
                    <a:pt x="368" y="316"/>
                    <a:pt x="362" y="5"/>
                    <a:pt x="320" y="1"/>
                  </a:cubicBezTo>
                  <a:cubicBezTo>
                    <a:pt x="320" y="1"/>
                    <a:pt x="319" y="1"/>
                    <a:pt x="319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6"/>
            <p:cNvSpPr/>
            <p:nvPr/>
          </p:nvSpPr>
          <p:spPr>
            <a:xfrm>
              <a:off x="9777750" y="6370600"/>
              <a:ext cx="22000" cy="27750"/>
            </a:xfrm>
            <a:custGeom>
              <a:rect b="b" l="l" r="r" t="t"/>
              <a:pathLst>
                <a:path extrusionOk="0" h="1110" w="880">
                  <a:moveTo>
                    <a:pt x="812" y="1"/>
                  </a:moveTo>
                  <a:cubicBezTo>
                    <a:pt x="771" y="1"/>
                    <a:pt x="710" y="9"/>
                    <a:pt x="637" y="32"/>
                  </a:cubicBezTo>
                  <a:cubicBezTo>
                    <a:pt x="501" y="75"/>
                    <a:pt x="322" y="181"/>
                    <a:pt x="188" y="360"/>
                  </a:cubicBezTo>
                  <a:cubicBezTo>
                    <a:pt x="54" y="540"/>
                    <a:pt x="6" y="741"/>
                    <a:pt x="3" y="885"/>
                  </a:cubicBezTo>
                  <a:cubicBezTo>
                    <a:pt x="1" y="1025"/>
                    <a:pt x="33" y="1109"/>
                    <a:pt x="52" y="1109"/>
                  </a:cubicBezTo>
                  <a:cubicBezTo>
                    <a:pt x="52" y="1109"/>
                    <a:pt x="52" y="1109"/>
                    <a:pt x="53" y="1109"/>
                  </a:cubicBezTo>
                  <a:cubicBezTo>
                    <a:pt x="96" y="1109"/>
                    <a:pt x="75" y="763"/>
                    <a:pt x="309" y="451"/>
                  </a:cubicBezTo>
                  <a:cubicBezTo>
                    <a:pt x="541" y="136"/>
                    <a:pt x="879" y="58"/>
                    <a:pt x="867" y="15"/>
                  </a:cubicBezTo>
                  <a:cubicBezTo>
                    <a:pt x="866" y="7"/>
                    <a:pt x="846" y="1"/>
                    <a:pt x="812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6"/>
            <p:cNvSpPr/>
            <p:nvPr/>
          </p:nvSpPr>
          <p:spPr>
            <a:xfrm>
              <a:off x="9695125" y="4579025"/>
              <a:ext cx="337200" cy="231325"/>
            </a:xfrm>
            <a:custGeom>
              <a:rect b="b" l="l" r="r" t="t"/>
              <a:pathLst>
                <a:path extrusionOk="0" h="9253" w="13488">
                  <a:moveTo>
                    <a:pt x="8391" y="1"/>
                  </a:moveTo>
                  <a:cubicBezTo>
                    <a:pt x="5579" y="1"/>
                    <a:pt x="1324" y="205"/>
                    <a:pt x="238" y="713"/>
                  </a:cubicBezTo>
                  <a:cubicBezTo>
                    <a:pt x="0" y="824"/>
                    <a:pt x="7389" y="9253"/>
                    <a:pt x="8178" y="9253"/>
                  </a:cubicBezTo>
                  <a:cubicBezTo>
                    <a:pt x="8202" y="9253"/>
                    <a:pt x="8221" y="9244"/>
                    <a:pt x="8232" y="9228"/>
                  </a:cubicBezTo>
                  <a:cubicBezTo>
                    <a:pt x="8608" y="8668"/>
                    <a:pt x="13487" y="1276"/>
                    <a:pt x="13487" y="1276"/>
                  </a:cubicBezTo>
                  <a:cubicBezTo>
                    <a:pt x="13487" y="1276"/>
                    <a:pt x="12272" y="103"/>
                    <a:pt x="9746" y="20"/>
                  </a:cubicBezTo>
                  <a:cubicBezTo>
                    <a:pt x="9359" y="7"/>
                    <a:pt x="8899" y="1"/>
                    <a:pt x="83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6"/>
            <p:cNvSpPr/>
            <p:nvPr/>
          </p:nvSpPr>
          <p:spPr>
            <a:xfrm>
              <a:off x="9577100" y="5148950"/>
              <a:ext cx="474050" cy="1178575"/>
            </a:xfrm>
            <a:custGeom>
              <a:rect b="b" l="l" r="r" t="t"/>
              <a:pathLst>
                <a:path extrusionOk="0" h="47143" w="18962">
                  <a:moveTo>
                    <a:pt x="3637" y="0"/>
                  </a:moveTo>
                  <a:lnTo>
                    <a:pt x="1" y="47142"/>
                  </a:lnTo>
                  <a:lnTo>
                    <a:pt x="16373" y="47142"/>
                  </a:lnTo>
                  <a:lnTo>
                    <a:pt x="189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6"/>
            <p:cNvSpPr/>
            <p:nvPr/>
          </p:nvSpPr>
          <p:spPr>
            <a:xfrm>
              <a:off x="9792400" y="5295475"/>
              <a:ext cx="79225" cy="1035200"/>
            </a:xfrm>
            <a:custGeom>
              <a:rect b="b" l="l" r="r" t="t"/>
              <a:pathLst>
                <a:path extrusionOk="0" h="41408" w="3169">
                  <a:moveTo>
                    <a:pt x="3165" y="1"/>
                  </a:moveTo>
                  <a:cubicBezTo>
                    <a:pt x="3163" y="1"/>
                    <a:pt x="3158" y="36"/>
                    <a:pt x="3153" y="108"/>
                  </a:cubicBezTo>
                  <a:cubicBezTo>
                    <a:pt x="3148" y="186"/>
                    <a:pt x="3142" y="291"/>
                    <a:pt x="3133" y="422"/>
                  </a:cubicBezTo>
                  <a:cubicBezTo>
                    <a:pt x="3118" y="707"/>
                    <a:pt x="3098" y="1113"/>
                    <a:pt x="3072" y="1631"/>
                  </a:cubicBezTo>
                  <a:cubicBezTo>
                    <a:pt x="3025" y="2681"/>
                    <a:pt x="2943" y="4199"/>
                    <a:pt x="2837" y="6075"/>
                  </a:cubicBezTo>
                  <a:cubicBezTo>
                    <a:pt x="2621" y="9826"/>
                    <a:pt x="2240" y="15002"/>
                    <a:pt x="1718" y="20712"/>
                  </a:cubicBezTo>
                  <a:cubicBezTo>
                    <a:pt x="1200" y="26423"/>
                    <a:pt x="706" y="31593"/>
                    <a:pt x="413" y="35340"/>
                  </a:cubicBezTo>
                  <a:cubicBezTo>
                    <a:pt x="264" y="37213"/>
                    <a:pt x="153" y="38729"/>
                    <a:pt x="90" y="39779"/>
                  </a:cubicBezTo>
                  <a:cubicBezTo>
                    <a:pt x="60" y="40296"/>
                    <a:pt x="35" y="40702"/>
                    <a:pt x="18" y="40986"/>
                  </a:cubicBezTo>
                  <a:cubicBezTo>
                    <a:pt x="12" y="41118"/>
                    <a:pt x="7" y="41222"/>
                    <a:pt x="3" y="41300"/>
                  </a:cubicBezTo>
                  <a:cubicBezTo>
                    <a:pt x="1" y="41371"/>
                    <a:pt x="1" y="41408"/>
                    <a:pt x="3" y="41408"/>
                  </a:cubicBezTo>
                  <a:cubicBezTo>
                    <a:pt x="5" y="41408"/>
                    <a:pt x="11" y="41372"/>
                    <a:pt x="19" y="41301"/>
                  </a:cubicBezTo>
                  <a:cubicBezTo>
                    <a:pt x="25" y="41223"/>
                    <a:pt x="35" y="41120"/>
                    <a:pt x="49" y="40988"/>
                  </a:cubicBezTo>
                  <a:cubicBezTo>
                    <a:pt x="72" y="40704"/>
                    <a:pt x="105" y="40300"/>
                    <a:pt x="149" y="39782"/>
                  </a:cubicBezTo>
                  <a:cubicBezTo>
                    <a:pt x="236" y="38727"/>
                    <a:pt x="363" y="37214"/>
                    <a:pt x="520" y="35349"/>
                  </a:cubicBezTo>
                  <a:cubicBezTo>
                    <a:pt x="839" y="31604"/>
                    <a:pt x="1350" y="26438"/>
                    <a:pt x="1869" y="20725"/>
                  </a:cubicBezTo>
                  <a:cubicBezTo>
                    <a:pt x="2391" y="15014"/>
                    <a:pt x="2754" y="9834"/>
                    <a:pt x="2945" y="6080"/>
                  </a:cubicBezTo>
                  <a:cubicBezTo>
                    <a:pt x="3036" y="4202"/>
                    <a:pt x="3103" y="2683"/>
                    <a:pt x="3131" y="1632"/>
                  </a:cubicBezTo>
                  <a:cubicBezTo>
                    <a:pt x="3145" y="1114"/>
                    <a:pt x="3156" y="708"/>
                    <a:pt x="3164" y="423"/>
                  </a:cubicBezTo>
                  <a:cubicBezTo>
                    <a:pt x="3166" y="291"/>
                    <a:pt x="3167" y="186"/>
                    <a:pt x="3168" y="108"/>
                  </a:cubicBezTo>
                  <a:cubicBezTo>
                    <a:pt x="3168" y="36"/>
                    <a:pt x="3167" y="1"/>
                    <a:pt x="31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10049725" y="4643000"/>
              <a:ext cx="163075" cy="186575"/>
            </a:xfrm>
            <a:custGeom>
              <a:rect b="b" l="l" r="r" t="t"/>
              <a:pathLst>
                <a:path extrusionOk="0" h="7463" w="6523">
                  <a:moveTo>
                    <a:pt x="3683" y="1"/>
                  </a:moveTo>
                  <a:cubicBezTo>
                    <a:pt x="3000" y="1"/>
                    <a:pt x="573" y="2172"/>
                    <a:pt x="289" y="3295"/>
                  </a:cubicBezTo>
                  <a:cubicBezTo>
                    <a:pt x="1" y="4439"/>
                    <a:pt x="648" y="7438"/>
                    <a:pt x="648" y="7438"/>
                  </a:cubicBezTo>
                  <a:lnTo>
                    <a:pt x="4746" y="7463"/>
                  </a:lnTo>
                  <a:lnTo>
                    <a:pt x="4482" y="5607"/>
                  </a:lnTo>
                  <a:lnTo>
                    <a:pt x="4482" y="5607"/>
                  </a:lnTo>
                  <a:cubicBezTo>
                    <a:pt x="4508" y="5616"/>
                    <a:pt x="4539" y="5620"/>
                    <a:pt x="4573" y="5620"/>
                  </a:cubicBezTo>
                  <a:cubicBezTo>
                    <a:pt x="4997" y="5620"/>
                    <a:pt x="5937" y="4978"/>
                    <a:pt x="6218" y="4499"/>
                  </a:cubicBezTo>
                  <a:cubicBezTo>
                    <a:pt x="6523" y="3979"/>
                    <a:pt x="5432" y="3797"/>
                    <a:pt x="5432" y="3797"/>
                  </a:cubicBezTo>
                  <a:cubicBezTo>
                    <a:pt x="5432" y="3797"/>
                    <a:pt x="5776" y="3424"/>
                    <a:pt x="5643" y="3158"/>
                  </a:cubicBezTo>
                  <a:cubicBezTo>
                    <a:pt x="5509" y="2893"/>
                    <a:pt x="4738" y="2816"/>
                    <a:pt x="4738" y="2816"/>
                  </a:cubicBezTo>
                  <a:lnTo>
                    <a:pt x="4592" y="2457"/>
                  </a:lnTo>
                  <a:cubicBezTo>
                    <a:pt x="4444" y="2100"/>
                    <a:pt x="2810" y="2091"/>
                    <a:pt x="2810" y="2091"/>
                  </a:cubicBezTo>
                  <a:cubicBezTo>
                    <a:pt x="2810" y="2091"/>
                    <a:pt x="3661" y="1372"/>
                    <a:pt x="3993" y="1039"/>
                  </a:cubicBezTo>
                  <a:cubicBezTo>
                    <a:pt x="4324" y="706"/>
                    <a:pt x="4175" y="64"/>
                    <a:pt x="3720" y="3"/>
                  </a:cubicBezTo>
                  <a:cubicBezTo>
                    <a:pt x="3708" y="1"/>
                    <a:pt x="3696" y="1"/>
                    <a:pt x="3683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6"/>
            <p:cNvSpPr/>
            <p:nvPr/>
          </p:nvSpPr>
          <p:spPr>
            <a:xfrm>
              <a:off x="10088300" y="4717100"/>
              <a:ext cx="69025" cy="69325"/>
            </a:xfrm>
            <a:custGeom>
              <a:rect b="b" l="l" r="r" t="t"/>
              <a:pathLst>
                <a:path extrusionOk="0" h="2773" w="2761">
                  <a:moveTo>
                    <a:pt x="1893" y="0"/>
                  </a:moveTo>
                  <a:cubicBezTo>
                    <a:pt x="1738" y="0"/>
                    <a:pt x="1583" y="24"/>
                    <a:pt x="1434" y="71"/>
                  </a:cubicBezTo>
                  <a:cubicBezTo>
                    <a:pt x="986" y="210"/>
                    <a:pt x="635" y="514"/>
                    <a:pt x="414" y="846"/>
                  </a:cubicBezTo>
                  <a:cubicBezTo>
                    <a:pt x="193" y="1179"/>
                    <a:pt x="94" y="1530"/>
                    <a:pt x="47" y="1822"/>
                  </a:cubicBezTo>
                  <a:cubicBezTo>
                    <a:pt x="10" y="2053"/>
                    <a:pt x="0" y="2286"/>
                    <a:pt x="17" y="2520"/>
                  </a:cubicBezTo>
                  <a:cubicBezTo>
                    <a:pt x="29" y="2683"/>
                    <a:pt x="49" y="2773"/>
                    <a:pt x="58" y="2773"/>
                  </a:cubicBezTo>
                  <a:cubicBezTo>
                    <a:pt x="58" y="2773"/>
                    <a:pt x="58" y="2773"/>
                    <a:pt x="58" y="2773"/>
                  </a:cubicBezTo>
                  <a:cubicBezTo>
                    <a:pt x="87" y="2773"/>
                    <a:pt x="42" y="2406"/>
                    <a:pt x="151" y="1841"/>
                  </a:cubicBezTo>
                  <a:cubicBezTo>
                    <a:pt x="210" y="1562"/>
                    <a:pt x="317" y="1231"/>
                    <a:pt x="530" y="924"/>
                  </a:cubicBezTo>
                  <a:cubicBezTo>
                    <a:pt x="740" y="621"/>
                    <a:pt x="1070" y="342"/>
                    <a:pt x="1478" y="215"/>
                  </a:cubicBezTo>
                  <a:cubicBezTo>
                    <a:pt x="1615" y="172"/>
                    <a:pt x="1762" y="149"/>
                    <a:pt x="1905" y="149"/>
                  </a:cubicBezTo>
                  <a:cubicBezTo>
                    <a:pt x="2172" y="149"/>
                    <a:pt x="2421" y="230"/>
                    <a:pt x="2555" y="413"/>
                  </a:cubicBezTo>
                  <a:cubicBezTo>
                    <a:pt x="2655" y="548"/>
                    <a:pt x="2620" y="718"/>
                    <a:pt x="2544" y="864"/>
                  </a:cubicBezTo>
                  <a:cubicBezTo>
                    <a:pt x="2474" y="1004"/>
                    <a:pt x="2394" y="1137"/>
                    <a:pt x="2304" y="1266"/>
                  </a:cubicBezTo>
                  <a:cubicBezTo>
                    <a:pt x="1972" y="1737"/>
                    <a:pt x="1671" y="1949"/>
                    <a:pt x="1689" y="1970"/>
                  </a:cubicBezTo>
                  <a:cubicBezTo>
                    <a:pt x="1690" y="1970"/>
                    <a:pt x="1690" y="1971"/>
                    <a:pt x="1692" y="1971"/>
                  </a:cubicBezTo>
                  <a:cubicBezTo>
                    <a:pt x="1707" y="1971"/>
                    <a:pt x="1784" y="1925"/>
                    <a:pt x="1905" y="1830"/>
                  </a:cubicBezTo>
                  <a:cubicBezTo>
                    <a:pt x="2086" y="1682"/>
                    <a:pt x="2250" y="1515"/>
                    <a:pt x="2392" y="1328"/>
                  </a:cubicBezTo>
                  <a:cubicBezTo>
                    <a:pt x="2490" y="1199"/>
                    <a:pt x="2579" y="1064"/>
                    <a:pt x="2657" y="920"/>
                  </a:cubicBezTo>
                  <a:cubicBezTo>
                    <a:pt x="2698" y="842"/>
                    <a:pt x="2738" y="752"/>
                    <a:pt x="2749" y="647"/>
                  </a:cubicBezTo>
                  <a:cubicBezTo>
                    <a:pt x="2761" y="537"/>
                    <a:pt x="2733" y="426"/>
                    <a:pt x="2672" y="335"/>
                  </a:cubicBezTo>
                  <a:cubicBezTo>
                    <a:pt x="2543" y="150"/>
                    <a:pt x="2330" y="52"/>
                    <a:pt x="2109" y="15"/>
                  </a:cubicBezTo>
                  <a:cubicBezTo>
                    <a:pt x="2037" y="5"/>
                    <a:pt x="1965" y="0"/>
                    <a:pt x="1893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10113275" y="4704600"/>
              <a:ext cx="16300" cy="24350"/>
            </a:xfrm>
            <a:custGeom>
              <a:rect b="b" l="l" r="r" t="t"/>
              <a:pathLst>
                <a:path extrusionOk="0" h="974" w="652">
                  <a:moveTo>
                    <a:pt x="611" y="1"/>
                  </a:moveTo>
                  <a:cubicBezTo>
                    <a:pt x="560" y="1"/>
                    <a:pt x="365" y="158"/>
                    <a:pt x="208" y="415"/>
                  </a:cubicBezTo>
                  <a:cubicBezTo>
                    <a:pt x="39" y="695"/>
                    <a:pt x="1" y="964"/>
                    <a:pt x="41" y="973"/>
                  </a:cubicBezTo>
                  <a:cubicBezTo>
                    <a:pt x="42" y="973"/>
                    <a:pt x="43" y="973"/>
                    <a:pt x="44" y="973"/>
                  </a:cubicBezTo>
                  <a:cubicBezTo>
                    <a:pt x="87" y="973"/>
                    <a:pt x="184" y="747"/>
                    <a:pt x="338" y="493"/>
                  </a:cubicBezTo>
                  <a:cubicBezTo>
                    <a:pt x="494" y="231"/>
                    <a:pt x="651" y="36"/>
                    <a:pt x="621" y="4"/>
                  </a:cubicBezTo>
                  <a:cubicBezTo>
                    <a:pt x="619" y="2"/>
                    <a:pt x="616" y="1"/>
                    <a:pt x="611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6"/>
            <p:cNvSpPr/>
            <p:nvPr/>
          </p:nvSpPr>
          <p:spPr>
            <a:xfrm>
              <a:off x="10080825" y="4736275"/>
              <a:ext cx="160825" cy="205600"/>
            </a:xfrm>
            <a:custGeom>
              <a:rect b="b" l="l" r="r" t="t"/>
              <a:pathLst>
                <a:path extrusionOk="0" h="8224" w="6433">
                  <a:moveTo>
                    <a:pt x="1301" y="0"/>
                  </a:moveTo>
                  <a:lnTo>
                    <a:pt x="618" y="2763"/>
                  </a:lnTo>
                  <a:lnTo>
                    <a:pt x="0" y="5199"/>
                  </a:lnTo>
                  <a:lnTo>
                    <a:pt x="4079" y="8224"/>
                  </a:lnTo>
                  <a:lnTo>
                    <a:pt x="6433" y="251"/>
                  </a:lnTo>
                  <a:lnTo>
                    <a:pt x="13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6"/>
            <p:cNvSpPr/>
            <p:nvPr/>
          </p:nvSpPr>
          <p:spPr>
            <a:xfrm>
              <a:off x="9998125" y="4805250"/>
              <a:ext cx="226725" cy="176575"/>
            </a:xfrm>
            <a:custGeom>
              <a:rect b="b" l="l" r="r" t="t"/>
              <a:pathLst>
                <a:path extrusionOk="0" h="7063" w="9069">
                  <a:moveTo>
                    <a:pt x="3832" y="0"/>
                  </a:moveTo>
                  <a:cubicBezTo>
                    <a:pt x="3646" y="0"/>
                    <a:pt x="3222" y="28"/>
                    <a:pt x="2909" y="257"/>
                  </a:cubicBezTo>
                  <a:cubicBezTo>
                    <a:pt x="2047" y="888"/>
                    <a:pt x="2297" y="2395"/>
                    <a:pt x="2297" y="2395"/>
                  </a:cubicBezTo>
                  <a:lnTo>
                    <a:pt x="0" y="3994"/>
                  </a:lnTo>
                  <a:lnTo>
                    <a:pt x="2120" y="7063"/>
                  </a:lnTo>
                  <a:cubicBezTo>
                    <a:pt x="5407" y="6864"/>
                    <a:pt x="7282" y="5566"/>
                    <a:pt x="7607" y="5305"/>
                  </a:cubicBezTo>
                  <a:cubicBezTo>
                    <a:pt x="7995" y="4996"/>
                    <a:pt x="7924" y="4218"/>
                    <a:pt x="7924" y="4218"/>
                  </a:cubicBezTo>
                  <a:cubicBezTo>
                    <a:pt x="8406" y="3877"/>
                    <a:pt x="8058" y="3309"/>
                    <a:pt x="8058" y="3309"/>
                  </a:cubicBezTo>
                  <a:cubicBezTo>
                    <a:pt x="8698" y="3018"/>
                    <a:pt x="9069" y="2667"/>
                    <a:pt x="8828" y="2130"/>
                  </a:cubicBezTo>
                  <a:cubicBezTo>
                    <a:pt x="8698" y="1840"/>
                    <a:pt x="7463" y="1842"/>
                    <a:pt x="6483" y="1766"/>
                  </a:cubicBezTo>
                  <a:lnTo>
                    <a:pt x="6455" y="1763"/>
                  </a:lnTo>
                  <a:cubicBezTo>
                    <a:pt x="5409" y="1676"/>
                    <a:pt x="4489" y="1041"/>
                    <a:pt x="3989" y="120"/>
                  </a:cubicBezTo>
                  <a:lnTo>
                    <a:pt x="3926" y="3"/>
                  </a:lnTo>
                  <a:cubicBezTo>
                    <a:pt x="3926" y="3"/>
                    <a:pt x="3891" y="0"/>
                    <a:pt x="383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6"/>
            <p:cNvSpPr/>
            <p:nvPr/>
          </p:nvSpPr>
          <p:spPr>
            <a:xfrm>
              <a:off x="10119750" y="4886875"/>
              <a:ext cx="83375" cy="9775"/>
            </a:xfrm>
            <a:custGeom>
              <a:rect b="b" l="l" r="r" t="t"/>
              <a:pathLst>
                <a:path extrusionOk="0" h="391" w="3335">
                  <a:moveTo>
                    <a:pt x="92" y="0"/>
                  </a:moveTo>
                  <a:cubicBezTo>
                    <a:pt x="23" y="0"/>
                    <a:pt x="1" y="104"/>
                    <a:pt x="74" y="129"/>
                  </a:cubicBezTo>
                  <a:cubicBezTo>
                    <a:pt x="557" y="297"/>
                    <a:pt x="1115" y="390"/>
                    <a:pt x="1671" y="390"/>
                  </a:cubicBezTo>
                  <a:cubicBezTo>
                    <a:pt x="2242" y="390"/>
                    <a:pt x="2812" y="292"/>
                    <a:pt x="3299" y="78"/>
                  </a:cubicBezTo>
                  <a:cubicBezTo>
                    <a:pt x="3335" y="61"/>
                    <a:pt x="3309" y="14"/>
                    <a:pt x="3276" y="14"/>
                  </a:cubicBezTo>
                  <a:cubicBezTo>
                    <a:pt x="3275" y="14"/>
                    <a:pt x="3273" y="14"/>
                    <a:pt x="3272" y="14"/>
                  </a:cubicBezTo>
                  <a:cubicBezTo>
                    <a:pt x="2743" y="92"/>
                    <a:pt x="2225" y="215"/>
                    <a:pt x="1687" y="222"/>
                  </a:cubicBezTo>
                  <a:cubicBezTo>
                    <a:pt x="1673" y="222"/>
                    <a:pt x="1658" y="222"/>
                    <a:pt x="1644" y="222"/>
                  </a:cubicBezTo>
                  <a:cubicBezTo>
                    <a:pt x="1119" y="222"/>
                    <a:pt x="620" y="107"/>
                    <a:pt x="109" y="2"/>
                  </a:cubicBezTo>
                  <a:cubicBezTo>
                    <a:pt x="103" y="1"/>
                    <a:pt x="97" y="0"/>
                    <a:pt x="92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6"/>
            <p:cNvSpPr/>
            <p:nvPr/>
          </p:nvSpPr>
          <p:spPr>
            <a:xfrm>
              <a:off x="10117250" y="4911425"/>
              <a:ext cx="80975" cy="17425"/>
            </a:xfrm>
            <a:custGeom>
              <a:rect b="b" l="l" r="r" t="t"/>
              <a:pathLst>
                <a:path extrusionOk="0" h="697" w="3239">
                  <a:moveTo>
                    <a:pt x="3163" y="0"/>
                  </a:moveTo>
                  <a:cubicBezTo>
                    <a:pt x="3154" y="0"/>
                    <a:pt x="3146" y="2"/>
                    <a:pt x="3138" y="7"/>
                  </a:cubicBezTo>
                  <a:cubicBezTo>
                    <a:pt x="2576" y="342"/>
                    <a:pt x="2015" y="499"/>
                    <a:pt x="1438" y="499"/>
                  </a:cubicBezTo>
                  <a:cubicBezTo>
                    <a:pt x="1016" y="499"/>
                    <a:pt x="586" y="415"/>
                    <a:pt x="140" y="255"/>
                  </a:cubicBezTo>
                  <a:cubicBezTo>
                    <a:pt x="132" y="252"/>
                    <a:pt x="124" y="251"/>
                    <a:pt x="116" y="251"/>
                  </a:cubicBezTo>
                  <a:cubicBezTo>
                    <a:pt x="43" y="251"/>
                    <a:pt x="1" y="371"/>
                    <a:pt x="77" y="404"/>
                  </a:cubicBezTo>
                  <a:cubicBezTo>
                    <a:pt x="507" y="591"/>
                    <a:pt x="989" y="696"/>
                    <a:pt x="1466" y="696"/>
                  </a:cubicBezTo>
                  <a:cubicBezTo>
                    <a:pt x="2095" y="696"/>
                    <a:pt x="2716" y="512"/>
                    <a:pt x="3201" y="88"/>
                  </a:cubicBezTo>
                  <a:cubicBezTo>
                    <a:pt x="3238" y="56"/>
                    <a:pt x="3204" y="0"/>
                    <a:pt x="3163" y="0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6"/>
            <p:cNvSpPr/>
            <p:nvPr/>
          </p:nvSpPr>
          <p:spPr>
            <a:xfrm>
              <a:off x="9696875" y="4866225"/>
              <a:ext cx="394725" cy="273625"/>
            </a:xfrm>
            <a:custGeom>
              <a:rect b="b" l="l" r="r" t="t"/>
              <a:pathLst>
                <a:path extrusionOk="0" h="10945" w="15789">
                  <a:moveTo>
                    <a:pt x="12905" y="1"/>
                  </a:moveTo>
                  <a:lnTo>
                    <a:pt x="6695" y="3730"/>
                  </a:lnTo>
                  <a:lnTo>
                    <a:pt x="4438" y="1008"/>
                  </a:lnTo>
                  <a:cubicBezTo>
                    <a:pt x="4438" y="1008"/>
                    <a:pt x="1243" y="2313"/>
                    <a:pt x="1" y="5001"/>
                  </a:cubicBezTo>
                  <a:cubicBezTo>
                    <a:pt x="1" y="5001"/>
                    <a:pt x="4107" y="10944"/>
                    <a:pt x="7491" y="10944"/>
                  </a:cubicBezTo>
                  <a:cubicBezTo>
                    <a:pt x="7827" y="10944"/>
                    <a:pt x="8155" y="10886"/>
                    <a:pt x="8472" y="10757"/>
                  </a:cubicBezTo>
                  <a:cubicBezTo>
                    <a:pt x="11982" y="9333"/>
                    <a:pt x="15788" y="4451"/>
                    <a:pt x="15788" y="4451"/>
                  </a:cubicBezTo>
                  <a:lnTo>
                    <a:pt x="129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6"/>
            <p:cNvSpPr/>
            <p:nvPr/>
          </p:nvSpPr>
          <p:spPr>
            <a:xfrm>
              <a:off x="9712250" y="4766925"/>
              <a:ext cx="378975" cy="355000"/>
            </a:xfrm>
            <a:custGeom>
              <a:rect b="b" l="l" r="r" t="t"/>
              <a:pathLst>
                <a:path extrusionOk="0" h="14200" w="15159">
                  <a:moveTo>
                    <a:pt x="1421" y="0"/>
                  </a:moveTo>
                  <a:cubicBezTo>
                    <a:pt x="1421" y="0"/>
                    <a:pt x="1421" y="0"/>
                    <a:pt x="1421" y="0"/>
                  </a:cubicBezTo>
                  <a:cubicBezTo>
                    <a:pt x="1420" y="1"/>
                    <a:pt x="1432" y="22"/>
                    <a:pt x="1459" y="61"/>
                  </a:cubicBezTo>
                  <a:lnTo>
                    <a:pt x="1578" y="236"/>
                  </a:lnTo>
                  <a:cubicBezTo>
                    <a:pt x="1691" y="394"/>
                    <a:pt x="1849" y="615"/>
                    <a:pt x="2051" y="900"/>
                  </a:cubicBezTo>
                  <a:cubicBezTo>
                    <a:pt x="2474" y="1483"/>
                    <a:pt x="3080" y="2319"/>
                    <a:pt x="3838" y="3365"/>
                  </a:cubicBezTo>
                  <a:lnTo>
                    <a:pt x="5096" y="5091"/>
                  </a:lnTo>
                  <a:lnTo>
                    <a:pt x="5805" y="6061"/>
                  </a:lnTo>
                  <a:cubicBezTo>
                    <a:pt x="5928" y="6226"/>
                    <a:pt x="6044" y="6405"/>
                    <a:pt x="6205" y="6560"/>
                  </a:cubicBezTo>
                  <a:cubicBezTo>
                    <a:pt x="6347" y="6704"/>
                    <a:pt x="6554" y="6816"/>
                    <a:pt x="6773" y="6816"/>
                  </a:cubicBezTo>
                  <a:cubicBezTo>
                    <a:pt x="6795" y="6816"/>
                    <a:pt x="6816" y="6815"/>
                    <a:pt x="6838" y="6812"/>
                  </a:cubicBezTo>
                  <a:cubicBezTo>
                    <a:pt x="7077" y="6793"/>
                    <a:pt x="7288" y="6686"/>
                    <a:pt x="7489" y="6581"/>
                  </a:cubicBezTo>
                  <a:lnTo>
                    <a:pt x="8099" y="6264"/>
                  </a:lnTo>
                  <a:lnTo>
                    <a:pt x="9365" y="5603"/>
                  </a:lnTo>
                  <a:lnTo>
                    <a:pt x="12054" y="4198"/>
                  </a:lnTo>
                  <a:lnTo>
                    <a:pt x="12054" y="4198"/>
                  </a:lnTo>
                  <a:lnTo>
                    <a:pt x="12471" y="4061"/>
                  </a:lnTo>
                  <a:lnTo>
                    <a:pt x="12471" y="4061"/>
                  </a:lnTo>
                  <a:cubicBezTo>
                    <a:pt x="13156" y="5243"/>
                    <a:pt x="13879" y="6491"/>
                    <a:pt x="14621" y="7772"/>
                  </a:cubicBezTo>
                  <a:lnTo>
                    <a:pt x="14976" y="8383"/>
                  </a:lnTo>
                  <a:lnTo>
                    <a:pt x="14976" y="8383"/>
                  </a:lnTo>
                  <a:cubicBezTo>
                    <a:pt x="14197" y="9399"/>
                    <a:pt x="13431" y="10386"/>
                    <a:pt x="12589" y="11242"/>
                  </a:cubicBezTo>
                  <a:cubicBezTo>
                    <a:pt x="11742" y="12112"/>
                    <a:pt x="10808" y="12839"/>
                    <a:pt x="9815" y="13337"/>
                  </a:cubicBezTo>
                  <a:cubicBezTo>
                    <a:pt x="8867" y="13811"/>
                    <a:pt x="7867" y="14075"/>
                    <a:pt x="6921" y="14075"/>
                  </a:cubicBezTo>
                  <a:cubicBezTo>
                    <a:pt x="6878" y="14075"/>
                    <a:pt x="6834" y="14074"/>
                    <a:pt x="6791" y="14073"/>
                  </a:cubicBezTo>
                  <a:cubicBezTo>
                    <a:pt x="6770" y="14073"/>
                    <a:pt x="6749" y="14074"/>
                    <a:pt x="6729" y="14074"/>
                  </a:cubicBezTo>
                  <a:cubicBezTo>
                    <a:pt x="6258" y="14074"/>
                    <a:pt x="5809" y="13991"/>
                    <a:pt x="5380" y="13905"/>
                  </a:cubicBezTo>
                  <a:cubicBezTo>
                    <a:pt x="4939" y="13789"/>
                    <a:pt x="4520" y="13658"/>
                    <a:pt x="4138" y="13485"/>
                  </a:cubicBezTo>
                  <a:cubicBezTo>
                    <a:pt x="3369" y="13150"/>
                    <a:pt x="2729" y="12734"/>
                    <a:pt x="2203" y="12328"/>
                  </a:cubicBezTo>
                  <a:cubicBezTo>
                    <a:pt x="1752" y="11981"/>
                    <a:pt x="1330" y="11597"/>
                    <a:pt x="941" y="11180"/>
                  </a:cubicBezTo>
                  <a:cubicBezTo>
                    <a:pt x="779" y="11012"/>
                    <a:pt x="642" y="10856"/>
                    <a:pt x="527" y="10717"/>
                  </a:cubicBezTo>
                  <a:cubicBezTo>
                    <a:pt x="408" y="10580"/>
                    <a:pt x="312" y="10463"/>
                    <a:pt x="237" y="10364"/>
                  </a:cubicBezTo>
                  <a:cubicBezTo>
                    <a:pt x="165" y="10272"/>
                    <a:pt x="107" y="10200"/>
                    <a:pt x="64" y="10144"/>
                  </a:cubicBezTo>
                  <a:cubicBezTo>
                    <a:pt x="26" y="10096"/>
                    <a:pt x="4" y="10072"/>
                    <a:pt x="1" y="10072"/>
                  </a:cubicBezTo>
                  <a:cubicBezTo>
                    <a:pt x="1" y="10072"/>
                    <a:pt x="1" y="10072"/>
                    <a:pt x="1" y="10072"/>
                  </a:cubicBezTo>
                  <a:cubicBezTo>
                    <a:pt x="1" y="10072"/>
                    <a:pt x="271" y="10518"/>
                    <a:pt x="899" y="11219"/>
                  </a:cubicBezTo>
                  <a:cubicBezTo>
                    <a:pt x="1282" y="11645"/>
                    <a:pt x="1702" y="12039"/>
                    <a:pt x="2153" y="12393"/>
                  </a:cubicBezTo>
                  <a:cubicBezTo>
                    <a:pt x="2678" y="12808"/>
                    <a:pt x="3321" y="13236"/>
                    <a:pt x="4097" y="13581"/>
                  </a:cubicBezTo>
                  <a:cubicBezTo>
                    <a:pt x="4482" y="13759"/>
                    <a:pt x="4906" y="13895"/>
                    <a:pt x="5355" y="14017"/>
                  </a:cubicBezTo>
                  <a:cubicBezTo>
                    <a:pt x="5798" y="14109"/>
                    <a:pt x="6264" y="14198"/>
                    <a:pt x="6754" y="14198"/>
                  </a:cubicBezTo>
                  <a:cubicBezTo>
                    <a:pt x="6766" y="14198"/>
                    <a:pt x="6778" y="14198"/>
                    <a:pt x="6790" y="14198"/>
                  </a:cubicBezTo>
                  <a:cubicBezTo>
                    <a:pt x="6842" y="14199"/>
                    <a:pt x="6895" y="14200"/>
                    <a:pt x="6949" y="14200"/>
                  </a:cubicBezTo>
                  <a:cubicBezTo>
                    <a:pt x="7907" y="14200"/>
                    <a:pt x="8920" y="13936"/>
                    <a:pt x="9877" y="13460"/>
                  </a:cubicBezTo>
                  <a:cubicBezTo>
                    <a:pt x="10889" y="12957"/>
                    <a:pt x="11837" y="12222"/>
                    <a:pt x="12694" y="11346"/>
                  </a:cubicBezTo>
                  <a:cubicBezTo>
                    <a:pt x="13557" y="10471"/>
                    <a:pt x="14337" y="9465"/>
                    <a:pt x="15128" y="8436"/>
                  </a:cubicBezTo>
                  <a:lnTo>
                    <a:pt x="15159" y="8395"/>
                  </a:lnTo>
                  <a:lnTo>
                    <a:pt x="15133" y="8352"/>
                  </a:lnTo>
                  <a:cubicBezTo>
                    <a:pt x="15012" y="8144"/>
                    <a:pt x="14883" y="7921"/>
                    <a:pt x="14752" y="7695"/>
                  </a:cubicBezTo>
                  <a:lnTo>
                    <a:pt x="12569" y="3936"/>
                  </a:lnTo>
                  <a:lnTo>
                    <a:pt x="12539" y="3885"/>
                  </a:lnTo>
                  <a:lnTo>
                    <a:pt x="12482" y="3903"/>
                  </a:lnTo>
                  <a:lnTo>
                    <a:pt x="12001" y="4062"/>
                  </a:lnTo>
                  <a:lnTo>
                    <a:pt x="11995" y="4064"/>
                  </a:lnTo>
                  <a:lnTo>
                    <a:pt x="11989" y="4066"/>
                  </a:lnTo>
                  <a:lnTo>
                    <a:pt x="9301" y="5482"/>
                  </a:lnTo>
                  <a:lnTo>
                    <a:pt x="8038" y="6147"/>
                  </a:lnTo>
                  <a:lnTo>
                    <a:pt x="7429" y="6467"/>
                  </a:lnTo>
                  <a:cubicBezTo>
                    <a:pt x="7232" y="6571"/>
                    <a:pt x="7033" y="6670"/>
                    <a:pt x="6828" y="6688"/>
                  </a:cubicBezTo>
                  <a:cubicBezTo>
                    <a:pt x="6810" y="6690"/>
                    <a:pt x="6792" y="6691"/>
                    <a:pt x="6774" y="6691"/>
                  </a:cubicBezTo>
                  <a:cubicBezTo>
                    <a:pt x="6591" y="6691"/>
                    <a:pt x="6423" y="6602"/>
                    <a:pt x="6291" y="6473"/>
                  </a:cubicBezTo>
                  <a:cubicBezTo>
                    <a:pt x="6143" y="6331"/>
                    <a:pt x="6026" y="6156"/>
                    <a:pt x="5901" y="5991"/>
                  </a:cubicBezTo>
                  <a:lnTo>
                    <a:pt x="5186" y="5025"/>
                  </a:lnTo>
                  <a:lnTo>
                    <a:pt x="3913" y="3310"/>
                  </a:lnTo>
                  <a:cubicBezTo>
                    <a:pt x="3140" y="2275"/>
                    <a:pt x="2523" y="1447"/>
                    <a:pt x="2092" y="870"/>
                  </a:cubicBezTo>
                  <a:lnTo>
                    <a:pt x="1599" y="220"/>
                  </a:lnTo>
                  <a:lnTo>
                    <a:pt x="1469" y="54"/>
                  </a:lnTo>
                  <a:cubicBezTo>
                    <a:pt x="1440" y="18"/>
                    <a:pt x="1424" y="0"/>
                    <a:pt x="1421" y="0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6"/>
            <p:cNvSpPr/>
            <p:nvPr/>
          </p:nvSpPr>
          <p:spPr>
            <a:xfrm>
              <a:off x="10030400" y="4762800"/>
              <a:ext cx="3800" cy="122300"/>
            </a:xfrm>
            <a:custGeom>
              <a:rect b="b" l="l" r="r" t="t"/>
              <a:pathLst>
                <a:path extrusionOk="0" h="4892" w="152">
                  <a:moveTo>
                    <a:pt x="76" y="1"/>
                  </a:moveTo>
                  <a:cubicBezTo>
                    <a:pt x="34" y="1"/>
                    <a:pt x="1" y="1096"/>
                    <a:pt x="1" y="2446"/>
                  </a:cubicBezTo>
                  <a:cubicBezTo>
                    <a:pt x="1" y="3797"/>
                    <a:pt x="34" y="4892"/>
                    <a:pt x="76" y="4892"/>
                  </a:cubicBezTo>
                  <a:cubicBezTo>
                    <a:pt x="118" y="4892"/>
                    <a:pt x="152" y="3798"/>
                    <a:pt x="152" y="2446"/>
                  </a:cubicBezTo>
                  <a:cubicBezTo>
                    <a:pt x="152" y="1096"/>
                    <a:pt x="118" y="1"/>
                    <a:pt x="76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16"/>
            <p:cNvSpPr/>
            <p:nvPr/>
          </p:nvSpPr>
          <p:spPr>
            <a:xfrm>
              <a:off x="9941000" y="4289750"/>
              <a:ext cx="108050" cy="195650"/>
            </a:xfrm>
            <a:custGeom>
              <a:rect b="b" l="l" r="r" t="t"/>
              <a:pathLst>
                <a:path extrusionOk="0" h="7826" w="4322">
                  <a:moveTo>
                    <a:pt x="1409" y="0"/>
                  </a:moveTo>
                  <a:lnTo>
                    <a:pt x="1" y="274"/>
                  </a:lnTo>
                  <a:lnTo>
                    <a:pt x="684" y="7793"/>
                  </a:lnTo>
                  <a:cubicBezTo>
                    <a:pt x="781" y="7815"/>
                    <a:pt x="880" y="7826"/>
                    <a:pt x="979" y="7826"/>
                  </a:cubicBezTo>
                  <a:cubicBezTo>
                    <a:pt x="1731" y="7826"/>
                    <a:pt x="2468" y="7210"/>
                    <a:pt x="2538" y="6449"/>
                  </a:cubicBezTo>
                  <a:cubicBezTo>
                    <a:pt x="3006" y="6004"/>
                    <a:pt x="3285" y="5396"/>
                    <a:pt x="3318" y="4751"/>
                  </a:cubicBezTo>
                  <a:cubicBezTo>
                    <a:pt x="3820" y="4739"/>
                    <a:pt x="4274" y="4295"/>
                    <a:pt x="4298" y="3792"/>
                  </a:cubicBezTo>
                  <a:cubicBezTo>
                    <a:pt x="4322" y="3290"/>
                    <a:pt x="3912" y="2804"/>
                    <a:pt x="3412" y="2743"/>
                  </a:cubicBezTo>
                  <a:cubicBezTo>
                    <a:pt x="3597" y="2383"/>
                    <a:pt x="3552" y="1919"/>
                    <a:pt x="3305" y="1600"/>
                  </a:cubicBezTo>
                  <a:cubicBezTo>
                    <a:pt x="3103" y="1341"/>
                    <a:pt x="2774" y="1187"/>
                    <a:pt x="2446" y="1187"/>
                  </a:cubicBezTo>
                  <a:cubicBezTo>
                    <a:pt x="2372" y="1187"/>
                    <a:pt x="2297" y="1195"/>
                    <a:pt x="2224" y="1212"/>
                  </a:cubicBezTo>
                  <a:cubicBezTo>
                    <a:pt x="2315" y="682"/>
                    <a:pt x="1934" y="115"/>
                    <a:pt x="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6"/>
            <p:cNvSpPr/>
            <p:nvPr/>
          </p:nvSpPr>
          <p:spPr>
            <a:xfrm>
              <a:off x="9638750" y="4222050"/>
              <a:ext cx="240625" cy="289100"/>
            </a:xfrm>
            <a:custGeom>
              <a:rect b="b" l="l" r="r" t="t"/>
              <a:pathLst>
                <a:path extrusionOk="0" h="11564" w="9625">
                  <a:moveTo>
                    <a:pt x="8248" y="0"/>
                  </a:moveTo>
                  <a:cubicBezTo>
                    <a:pt x="8185" y="0"/>
                    <a:pt x="8123" y="4"/>
                    <a:pt x="8060" y="11"/>
                  </a:cubicBezTo>
                  <a:cubicBezTo>
                    <a:pt x="7483" y="73"/>
                    <a:pt x="6944" y="433"/>
                    <a:pt x="6665" y="942"/>
                  </a:cubicBezTo>
                  <a:cubicBezTo>
                    <a:pt x="6349" y="715"/>
                    <a:pt x="5960" y="598"/>
                    <a:pt x="5572" y="598"/>
                  </a:cubicBezTo>
                  <a:cubicBezTo>
                    <a:pt x="5283" y="598"/>
                    <a:pt x="4994" y="663"/>
                    <a:pt x="4737" y="795"/>
                  </a:cubicBezTo>
                  <a:cubicBezTo>
                    <a:pt x="4132" y="1102"/>
                    <a:pt x="3726" y="1764"/>
                    <a:pt x="3725" y="2442"/>
                  </a:cubicBezTo>
                  <a:cubicBezTo>
                    <a:pt x="3543" y="2390"/>
                    <a:pt x="3355" y="2365"/>
                    <a:pt x="3166" y="2365"/>
                  </a:cubicBezTo>
                  <a:cubicBezTo>
                    <a:pt x="2572" y="2365"/>
                    <a:pt x="1975" y="2614"/>
                    <a:pt x="1575" y="3057"/>
                  </a:cubicBezTo>
                  <a:cubicBezTo>
                    <a:pt x="1048" y="3640"/>
                    <a:pt x="890" y="4528"/>
                    <a:pt x="1181" y="5259"/>
                  </a:cubicBezTo>
                  <a:cubicBezTo>
                    <a:pt x="475" y="5479"/>
                    <a:pt x="0" y="6272"/>
                    <a:pt x="141" y="6998"/>
                  </a:cubicBezTo>
                  <a:cubicBezTo>
                    <a:pt x="274" y="7689"/>
                    <a:pt x="947" y="8230"/>
                    <a:pt x="1648" y="8230"/>
                  </a:cubicBezTo>
                  <a:cubicBezTo>
                    <a:pt x="1683" y="8230"/>
                    <a:pt x="1719" y="8228"/>
                    <a:pt x="1755" y="8225"/>
                  </a:cubicBezTo>
                  <a:cubicBezTo>
                    <a:pt x="2037" y="8757"/>
                    <a:pt x="2330" y="9303"/>
                    <a:pt x="2792" y="9689"/>
                  </a:cubicBezTo>
                  <a:cubicBezTo>
                    <a:pt x="3105" y="9950"/>
                    <a:pt x="3516" y="10122"/>
                    <a:pt x="3916" y="10122"/>
                  </a:cubicBezTo>
                  <a:cubicBezTo>
                    <a:pt x="4107" y="10122"/>
                    <a:pt x="4296" y="10082"/>
                    <a:pt x="4470" y="9995"/>
                  </a:cubicBezTo>
                  <a:cubicBezTo>
                    <a:pt x="4508" y="10526"/>
                    <a:pt x="4815" y="11034"/>
                    <a:pt x="5270" y="11314"/>
                  </a:cubicBezTo>
                  <a:cubicBezTo>
                    <a:pt x="5537" y="11479"/>
                    <a:pt x="5851" y="11564"/>
                    <a:pt x="6166" y="11564"/>
                  </a:cubicBezTo>
                  <a:cubicBezTo>
                    <a:pt x="6385" y="11564"/>
                    <a:pt x="6605" y="11522"/>
                    <a:pt x="6808" y="11438"/>
                  </a:cubicBezTo>
                  <a:lnTo>
                    <a:pt x="9624" y="620"/>
                  </a:lnTo>
                  <a:cubicBezTo>
                    <a:pt x="9282" y="230"/>
                    <a:pt x="8765" y="0"/>
                    <a:pt x="8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6"/>
            <p:cNvSpPr/>
            <p:nvPr/>
          </p:nvSpPr>
          <p:spPr>
            <a:xfrm>
              <a:off x="9789875" y="4409600"/>
              <a:ext cx="148900" cy="285325"/>
            </a:xfrm>
            <a:custGeom>
              <a:rect b="b" l="l" r="r" t="t"/>
              <a:pathLst>
                <a:path extrusionOk="0" h="11413" w="5956">
                  <a:moveTo>
                    <a:pt x="1" y="0"/>
                  </a:moveTo>
                  <a:lnTo>
                    <a:pt x="1" y="8444"/>
                  </a:lnTo>
                  <a:cubicBezTo>
                    <a:pt x="1" y="8444"/>
                    <a:pt x="271" y="11412"/>
                    <a:pt x="2921" y="11412"/>
                  </a:cubicBezTo>
                  <a:cubicBezTo>
                    <a:pt x="5834" y="11412"/>
                    <a:pt x="5956" y="8253"/>
                    <a:pt x="5956" y="8253"/>
                  </a:cubicBezTo>
                  <a:lnTo>
                    <a:pt x="5956" y="39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6"/>
            <p:cNvSpPr/>
            <p:nvPr/>
          </p:nvSpPr>
          <p:spPr>
            <a:xfrm>
              <a:off x="9804275" y="4442000"/>
              <a:ext cx="134500" cy="130450"/>
            </a:xfrm>
            <a:custGeom>
              <a:rect b="b" l="l" r="r" t="t"/>
              <a:pathLst>
                <a:path extrusionOk="0" h="5218" w="5380">
                  <a:moveTo>
                    <a:pt x="0" y="0"/>
                  </a:moveTo>
                  <a:lnTo>
                    <a:pt x="0" y="0"/>
                  </a:lnTo>
                  <a:cubicBezTo>
                    <a:pt x="140" y="4531"/>
                    <a:pt x="2699" y="5218"/>
                    <a:pt x="4236" y="5218"/>
                  </a:cubicBezTo>
                  <a:cubicBezTo>
                    <a:pt x="4904" y="5218"/>
                    <a:pt x="5380" y="5088"/>
                    <a:pt x="5380" y="5088"/>
                  </a:cubicBezTo>
                  <a:lnTo>
                    <a:pt x="5380" y="2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6"/>
            <p:cNvSpPr/>
            <p:nvPr/>
          </p:nvSpPr>
          <p:spPr>
            <a:xfrm>
              <a:off x="9750325" y="4355175"/>
              <a:ext cx="50425" cy="63050"/>
            </a:xfrm>
            <a:custGeom>
              <a:rect b="b" l="l" r="r" t="t"/>
              <a:pathLst>
                <a:path extrusionOk="0" h="2522" w="2017">
                  <a:moveTo>
                    <a:pt x="995" y="0"/>
                  </a:moveTo>
                  <a:cubicBezTo>
                    <a:pt x="814" y="0"/>
                    <a:pt x="633" y="43"/>
                    <a:pt x="487" y="148"/>
                  </a:cubicBezTo>
                  <a:cubicBezTo>
                    <a:pt x="312" y="273"/>
                    <a:pt x="206" y="474"/>
                    <a:pt x="147" y="682"/>
                  </a:cubicBezTo>
                  <a:cubicBezTo>
                    <a:pt x="0" y="1196"/>
                    <a:pt x="141" y="1792"/>
                    <a:pt x="529" y="2161"/>
                  </a:cubicBezTo>
                  <a:cubicBezTo>
                    <a:pt x="774" y="2394"/>
                    <a:pt x="1114" y="2522"/>
                    <a:pt x="1450" y="2522"/>
                  </a:cubicBezTo>
                  <a:cubicBezTo>
                    <a:pt x="1647" y="2522"/>
                    <a:pt x="1842" y="2478"/>
                    <a:pt x="2016" y="2386"/>
                  </a:cubicBezTo>
                  <a:lnTo>
                    <a:pt x="1814" y="216"/>
                  </a:lnTo>
                  <a:cubicBezTo>
                    <a:pt x="1598" y="130"/>
                    <a:pt x="1381" y="42"/>
                    <a:pt x="1151" y="11"/>
                  </a:cubicBezTo>
                  <a:cubicBezTo>
                    <a:pt x="1100" y="4"/>
                    <a:pt x="1047" y="0"/>
                    <a:pt x="9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6"/>
            <p:cNvSpPr/>
            <p:nvPr/>
          </p:nvSpPr>
          <p:spPr>
            <a:xfrm>
              <a:off x="9760950" y="4363900"/>
              <a:ext cx="26075" cy="40675"/>
            </a:xfrm>
            <a:custGeom>
              <a:rect b="b" l="l" r="r" t="t"/>
              <a:pathLst>
                <a:path extrusionOk="0" h="1627" w="1043">
                  <a:moveTo>
                    <a:pt x="449" y="1"/>
                  </a:moveTo>
                  <a:cubicBezTo>
                    <a:pt x="415" y="1"/>
                    <a:pt x="385" y="44"/>
                    <a:pt x="416" y="76"/>
                  </a:cubicBezTo>
                  <a:lnTo>
                    <a:pt x="417" y="76"/>
                  </a:lnTo>
                  <a:cubicBezTo>
                    <a:pt x="540" y="202"/>
                    <a:pt x="657" y="334"/>
                    <a:pt x="761" y="476"/>
                  </a:cubicBezTo>
                  <a:lnTo>
                    <a:pt x="761" y="476"/>
                  </a:lnTo>
                  <a:cubicBezTo>
                    <a:pt x="719" y="463"/>
                    <a:pt x="676" y="457"/>
                    <a:pt x="632" y="457"/>
                  </a:cubicBezTo>
                  <a:cubicBezTo>
                    <a:pt x="433" y="457"/>
                    <a:pt x="227" y="583"/>
                    <a:pt x="147" y="796"/>
                  </a:cubicBezTo>
                  <a:cubicBezTo>
                    <a:pt x="0" y="1185"/>
                    <a:pt x="332" y="1627"/>
                    <a:pt x="728" y="1627"/>
                  </a:cubicBezTo>
                  <a:cubicBezTo>
                    <a:pt x="769" y="1627"/>
                    <a:pt x="811" y="1622"/>
                    <a:pt x="854" y="1612"/>
                  </a:cubicBezTo>
                  <a:cubicBezTo>
                    <a:pt x="918" y="1597"/>
                    <a:pt x="905" y="1515"/>
                    <a:pt x="854" y="1494"/>
                  </a:cubicBezTo>
                  <a:cubicBezTo>
                    <a:pt x="635" y="1406"/>
                    <a:pt x="403" y="1346"/>
                    <a:pt x="344" y="1082"/>
                  </a:cubicBezTo>
                  <a:cubicBezTo>
                    <a:pt x="287" y="826"/>
                    <a:pt x="465" y="624"/>
                    <a:pt x="671" y="624"/>
                  </a:cubicBezTo>
                  <a:cubicBezTo>
                    <a:pt x="762" y="624"/>
                    <a:pt x="859" y="663"/>
                    <a:pt x="944" y="753"/>
                  </a:cubicBezTo>
                  <a:cubicBezTo>
                    <a:pt x="953" y="763"/>
                    <a:pt x="964" y="768"/>
                    <a:pt x="976" y="768"/>
                  </a:cubicBezTo>
                  <a:cubicBezTo>
                    <a:pt x="1010" y="768"/>
                    <a:pt x="1043" y="730"/>
                    <a:pt x="1020" y="695"/>
                  </a:cubicBezTo>
                  <a:cubicBezTo>
                    <a:pt x="1005" y="666"/>
                    <a:pt x="989" y="641"/>
                    <a:pt x="971" y="618"/>
                  </a:cubicBezTo>
                  <a:lnTo>
                    <a:pt x="971" y="618"/>
                  </a:lnTo>
                  <a:cubicBezTo>
                    <a:pt x="825" y="399"/>
                    <a:pt x="672" y="200"/>
                    <a:pt x="479" y="14"/>
                  </a:cubicBezTo>
                  <a:cubicBezTo>
                    <a:pt x="470" y="5"/>
                    <a:pt x="459" y="1"/>
                    <a:pt x="449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6"/>
            <p:cNvSpPr/>
            <p:nvPr/>
          </p:nvSpPr>
          <p:spPr>
            <a:xfrm>
              <a:off x="9766200" y="4238950"/>
              <a:ext cx="244400" cy="284175"/>
            </a:xfrm>
            <a:custGeom>
              <a:rect b="b" l="l" r="r" t="t"/>
              <a:pathLst>
                <a:path extrusionOk="0" h="11367" w="9776">
                  <a:moveTo>
                    <a:pt x="4377" y="1"/>
                  </a:moveTo>
                  <a:cubicBezTo>
                    <a:pt x="4161" y="1"/>
                    <a:pt x="4033" y="20"/>
                    <a:pt x="4033" y="20"/>
                  </a:cubicBezTo>
                  <a:cubicBezTo>
                    <a:pt x="1" y="269"/>
                    <a:pt x="611" y="3356"/>
                    <a:pt x="1367" y="7437"/>
                  </a:cubicBezTo>
                  <a:cubicBezTo>
                    <a:pt x="1868" y="10151"/>
                    <a:pt x="3387" y="11366"/>
                    <a:pt x="5917" y="11366"/>
                  </a:cubicBezTo>
                  <a:cubicBezTo>
                    <a:pt x="5931" y="11366"/>
                    <a:pt x="5945" y="11366"/>
                    <a:pt x="5959" y="11366"/>
                  </a:cubicBezTo>
                  <a:cubicBezTo>
                    <a:pt x="8113" y="11354"/>
                    <a:pt x="9776" y="9967"/>
                    <a:pt x="8813" y="4601"/>
                  </a:cubicBezTo>
                  <a:cubicBezTo>
                    <a:pt x="8056" y="385"/>
                    <a:pt x="5342" y="1"/>
                    <a:pt x="437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6"/>
            <p:cNvSpPr/>
            <p:nvPr/>
          </p:nvSpPr>
          <p:spPr>
            <a:xfrm>
              <a:off x="9897650" y="4323825"/>
              <a:ext cx="22300" cy="98600"/>
            </a:xfrm>
            <a:custGeom>
              <a:rect b="b" l="l" r="r" t="t"/>
              <a:pathLst>
                <a:path extrusionOk="0" h="3944" w="892">
                  <a:moveTo>
                    <a:pt x="589" y="1"/>
                  </a:moveTo>
                  <a:cubicBezTo>
                    <a:pt x="568" y="1"/>
                    <a:pt x="547" y="15"/>
                    <a:pt x="547" y="43"/>
                  </a:cubicBezTo>
                  <a:cubicBezTo>
                    <a:pt x="540" y="657"/>
                    <a:pt x="564" y="1270"/>
                    <a:pt x="577" y="1883"/>
                  </a:cubicBezTo>
                  <a:cubicBezTo>
                    <a:pt x="584" y="2202"/>
                    <a:pt x="791" y="3753"/>
                    <a:pt x="226" y="3753"/>
                  </a:cubicBezTo>
                  <a:cubicBezTo>
                    <a:pt x="203" y="3753"/>
                    <a:pt x="180" y="3751"/>
                    <a:pt x="155" y="3746"/>
                  </a:cubicBezTo>
                  <a:cubicBezTo>
                    <a:pt x="148" y="3744"/>
                    <a:pt x="141" y="3744"/>
                    <a:pt x="134" y="3744"/>
                  </a:cubicBezTo>
                  <a:cubicBezTo>
                    <a:pt x="37" y="3744"/>
                    <a:pt x="1" y="3892"/>
                    <a:pt x="108" y="3920"/>
                  </a:cubicBezTo>
                  <a:cubicBezTo>
                    <a:pt x="169" y="3936"/>
                    <a:pt x="224" y="3943"/>
                    <a:pt x="275" y="3943"/>
                  </a:cubicBezTo>
                  <a:cubicBezTo>
                    <a:pt x="584" y="3943"/>
                    <a:pt x="718" y="3670"/>
                    <a:pt x="760" y="3338"/>
                  </a:cubicBezTo>
                  <a:cubicBezTo>
                    <a:pt x="892" y="2303"/>
                    <a:pt x="744" y="1078"/>
                    <a:pt x="635" y="43"/>
                  </a:cubicBezTo>
                  <a:cubicBezTo>
                    <a:pt x="632" y="15"/>
                    <a:pt x="610" y="1"/>
                    <a:pt x="589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6"/>
            <p:cNvSpPr/>
            <p:nvPr/>
          </p:nvSpPr>
          <p:spPr>
            <a:xfrm>
              <a:off x="9870325" y="4363175"/>
              <a:ext cx="17225" cy="17275"/>
            </a:xfrm>
            <a:custGeom>
              <a:rect b="b" l="l" r="r" t="t"/>
              <a:pathLst>
                <a:path extrusionOk="0" h="691" w="689">
                  <a:moveTo>
                    <a:pt x="344" y="1"/>
                  </a:moveTo>
                  <a:cubicBezTo>
                    <a:pt x="155" y="1"/>
                    <a:pt x="0" y="155"/>
                    <a:pt x="0" y="346"/>
                  </a:cubicBezTo>
                  <a:cubicBezTo>
                    <a:pt x="0" y="536"/>
                    <a:pt x="155" y="690"/>
                    <a:pt x="344" y="690"/>
                  </a:cubicBezTo>
                  <a:cubicBezTo>
                    <a:pt x="534" y="690"/>
                    <a:pt x="689" y="536"/>
                    <a:pt x="689" y="346"/>
                  </a:cubicBezTo>
                  <a:cubicBezTo>
                    <a:pt x="689" y="155"/>
                    <a:pt x="534" y="1"/>
                    <a:pt x="344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6"/>
            <p:cNvSpPr/>
            <p:nvPr/>
          </p:nvSpPr>
          <p:spPr>
            <a:xfrm>
              <a:off x="9935675" y="4363175"/>
              <a:ext cx="17275" cy="17275"/>
            </a:xfrm>
            <a:custGeom>
              <a:rect b="b" l="l" r="r" t="t"/>
              <a:pathLst>
                <a:path extrusionOk="0" h="691" w="691">
                  <a:moveTo>
                    <a:pt x="346" y="1"/>
                  </a:moveTo>
                  <a:cubicBezTo>
                    <a:pt x="155" y="1"/>
                    <a:pt x="0" y="155"/>
                    <a:pt x="0" y="346"/>
                  </a:cubicBezTo>
                  <a:cubicBezTo>
                    <a:pt x="0" y="536"/>
                    <a:pt x="155" y="690"/>
                    <a:pt x="346" y="690"/>
                  </a:cubicBezTo>
                  <a:cubicBezTo>
                    <a:pt x="536" y="690"/>
                    <a:pt x="690" y="536"/>
                    <a:pt x="690" y="346"/>
                  </a:cubicBezTo>
                  <a:cubicBezTo>
                    <a:pt x="690" y="155"/>
                    <a:pt x="536" y="1"/>
                    <a:pt x="346" y="1"/>
                  </a:cubicBezTo>
                  <a:close/>
                </a:path>
              </a:pathLst>
            </a:custGeom>
            <a:solidFill>
              <a:srgbClr val="1B1F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6"/>
            <p:cNvSpPr/>
            <p:nvPr/>
          </p:nvSpPr>
          <p:spPr>
            <a:xfrm>
              <a:off x="9923375" y="4329700"/>
              <a:ext cx="39950" cy="13025"/>
            </a:xfrm>
            <a:custGeom>
              <a:rect b="b" l="l" r="r" t="t"/>
              <a:pathLst>
                <a:path extrusionOk="0" h="521" w="1598">
                  <a:moveTo>
                    <a:pt x="774" y="1"/>
                  </a:moveTo>
                  <a:cubicBezTo>
                    <a:pt x="506" y="1"/>
                    <a:pt x="240" y="75"/>
                    <a:pt x="93" y="208"/>
                  </a:cubicBezTo>
                  <a:cubicBezTo>
                    <a:pt x="1" y="293"/>
                    <a:pt x="83" y="430"/>
                    <a:pt x="191" y="430"/>
                  </a:cubicBezTo>
                  <a:cubicBezTo>
                    <a:pt x="201" y="430"/>
                    <a:pt x="211" y="429"/>
                    <a:pt x="220" y="427"/>
                  </a:cubicBezTo>
                  <a:cubicBezTo>
                    <a:pt x="417" y="380"/>
                    <a:pt x="577" y="310"/>
                    <a:pt x="774" y="310"/>
                  </a:cubicBezTo>
                  <a:cubicBezTo>
                    <a:pt x="806" y="310"/>
                    <a:pt x="840" y="311"/>
                    <a:pt x="874" y="316"/>
                  </a:cubicBezTo>
                  <a:cubicBezTo>
                    <a:pt x="1091" y="341"/>
                    <a:pt x="1259" y="477"/>
                    <a:pt x="1465" y="518"/>
                  </a:cubicBezTo>
                  <a:cubicBezTo>
                    <a:pt x="1473" y="519"/>
                    <a:pt x="1480" y="520"/>
                    <a:pt x="1488" y="520"/>
                  </a:cubicBezTo>
                  <a:cubicBezTo>
                    <a:pt x="1557" y="520"/>
                    <a:pt x="1598" y="450"/>
                    <a:pt x="1569" y="382"/>
                  </a:cubicBezTo>
                  <a:cubicBezTo>
                    <a:pt x="1456" y="119"/>
                    <a:pt x="1113" y="1"/>
                    <a:pt x="7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6"/>
            <p:cNvSpPr/>
            <p:nvPr/>
          </p:nvSpPr>
          <p:spPr>
            <a:xfrm>
              <a:off x="9849600" y="4327050"/>
              <a:ext cx="39950" cy="12975"/>
            </a:xfrm>
            <a:custGeom>
              <a:rect b="b" l="l" r="r" t="t"/>
              <a:pathLst>
                <a:path extrusionOk="0" h="519" w="1598">
                  <a:moveTo>
                    <a:pt x="773" y="0"/>
                  </a:moveTo>
                  <a:cubicBezTo>
                    <a:pt x="505" y="0"/>
                    <a:pt x="240" y="74"/>
                    <a:pt x="93" y="207"/>
                  </a:cubicBezTo>
                  <a:cubicBezTo>
                    <a:pt x="0" y="291"/>
                    <a:pt x="83" y="429"/>
                    <a:pt x="190" y="429"/>
                  </a:cubicBezTo>
                  <a:cubicBezTo>
                    <a:pt x="200" y="429"/>
                    <a:pt x="210" y="427"/>
                    <a:pt x="219" y="425"/>
                  </a:cubicBezTo>
                  <a:cubicBezTo>
                    <a:pt x="418" y="378"/>
                    <a:pt x="578" y="308"/>
                    <a:pt x="775" y="308"/>
                  </a:cubicBezTo>
                  <a:cubicBezTo>
                    <a:pt x="807" y="308"/>
                    <a:pt x="840" y="310"/>
                    <a:pt x="874" y="314"/>
                  </a:cubicBezTo>
                  <a:cubicBezTo>
                    <a:pt x="1091" y="341"/>
                    <a:pt x="1259" y="476"/>
                    <a:pt x="1466" y="516"/>
                  </a:cubicBezTo>
                  <a:cubicBezTo>
                    <a:pt x="1473" y="518"/>
                    <a:pt x="1481" y="518"/>
                    <a:pt x="1488" y="518"/>
                  </a:cubicBezTo>
                  <a:cubicBezTo>
                    <a:pt x="1558" y="518"/>
                    <a:pt x="1598" y="449"/>
                    <a:pt x="1569" y="382"/>
                  </a:cubicBezTo>
                  <a:cubicBezTo>
                    <a:pt x="1455" y="118"/>
                    <a:pt x="1112" y="0"/>
                    <a:pt x="7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6"/>
            <p:cNvSpPr/>
            <p:nvPr/>
          </p:nvSpPr>
          <p:spPr>
            <a:xfrm>
              <a:off x="9884875" y="4427800"/>
              <a:ext cx="31825" cy="16250"/>
            </a:xfrm>
            <a:custGeom>
              <a:rect b="b" l="l" r="r" t="t"/>
              <a:pathLst>
                <a:path extrusionOk="0" h="650" w="1273">
                  <a:moveTo>
                    <a:pt x="75" y="1"/>
                  </a:moveTo>
                  <a:cubicBezTo>
                    <a:pt x="41" y="1"/>
                    <a:pt x="7" y="26"/>
                    <a:pt x="7" y="66"/>
                  </a:cubicBezTo>
                  <a:cubicBezTo>
                    <a:pt x="1" y="426"/>
                    <a:pt x="373" y="650"/>
                    <a:pt x="720" y="650"/>
                  </a:cubicBezTo>
                  <a:cubicBezTo>
                    <a:pt x="947" y="650"/>
                    <a:pt x="1164" y="554"/>
                    <a:pt x="1257" y="336"/>
                  </a:cubicBezTo>
                  <a:cubicBezTo>
                    <a:pt x="1272" y="301"/>
                    <a:pt x="1248" y="254"/>
                    <a:pt x="1213" y="254"/>
                  </a:cubicBezTo>
                  <a:cubicBezTo>
                    <a:pt x="1204" y="254"/>
                    <a:pt x="1195" y="257"/>
                    <a:pt x="1185" y="263"/>
                  </a:cubicBezTo>
                  <a:cubicBezTo>
                    <a:pt x="1025" y="371"/>
                    <a:pt x="876" y="482"/>
                    <a:pt x="688" y="482"/>
                  </a:cubicBezTo>
                  <a:cubicBezTo>
                    <a:pt x="646" y="482"/>
                    <a:pt x="603" y="477"/>
                    <a:pt x="558" y="465"/>
                  </a:cubicBezTo>
                  <a:cubicBezTo>
                    <a:pt x="319" y="404"/>
                    <a:pt x="247" y="222"/>
                    <a:pt x="132" y="33"/>
                  </a:cubicBezTo>
                  <a:cubicBezTo>
                    <a:pt x="118" y="11"/>
                    <a:pt x="97" y="1"/>
                    <a:pt x="75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6"/>
            <p:cNvSpPr/>
            <p:nvPr/>
          </p:nvSpPr>
          <p:spPr>
            <a:xfrm>
              <a:off x="9828975" y="4490975"/>
              <a:ext cx="112800" cy="36900"/>
            </a:xfrm>
            <a:custGeom>
              <a:rect b="b" l="l" r="r" t="t"/>
              <a:pathLst>
                <a:path extrusionOk="0" h="1476" w="4512">
                  <a:moveTo>
                    <a:pt x="68" y="1"/>
                  </a:moveTo>
                  <a:cubicBezTo>
                    <a:pt x="32" y="1"/>
                    <a:pt x="1" y="47"/>
                    <a:pt x="33" y="82"/>
                  </a:cubicBezTo>
                  <a:cubicBezTo>
                    <a:pt x="785" y="937"/>
                    <a:pt x="1980" y="1475"/>
                    <a:pt x="3148" y="1475"/>
                  </a:cubicBezTo>
                  <a:cubicBezTo>
                    <a:pt x="3610" y="1475"/>
                    <a:pt x="4068" y="1391"/>
                    <a:pt x="4492" y="1209"/>
                  </a:cubicBezTo>
                  <a:cubicBezTo>
                    <a:pt x="4512" y="1200"/>
                    <a:pt x="4498" y="1174"/>
                    <a:pt x="4480" y="1174"/>
                  </a:cubicBezTo>
                  <a:cubicBezTo>
                    <a:pt x="4479" y="1174"/>
                    <a:pt x="4478" y="1174"/>
                    <a:pt x="4477" y="1174"/>
                  </a:cubicBezTo>
                  <a:cubicBezTo>
                    <a:pt x="4048" y="1247"/>
                    <a:pt x="3645" y="1286"/>
                    <a:pt x="3262" y="1286"/>
                  </a:cubicBezTo>
                  <a:cubicBezTo>
                    <a:pt x="2093" y="1286"/>
                    <a:pt x="1106" y="920"/>
                    <a:pt x="99" y="14"/>
                  </a:cubicBezTo>
                  <a:cubicBezTo>
                    <a:pt x="89" y="5"/>
                    <a:pt x="78" y="1"/>
                    <a:pt x="68" y="1"/>
                  </a:cubicBez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6"/>
            <p:cNvSpPr/>
            <p:nvPr/>
          </p:nvSpPr>
          <p:spPr>
            <a:xfrm>
              <a:off x="9774650" y="4222050"/>
              <a:ext cx="210150" cy="101900"/>
            </a:xfrm>
            <a:custGeom>
              <a:rect b="b" l="l" r="r" t="t"/>
              <a:pathLst>
                <a:path extrusionOk="0" h="4076" w="8406">
                  <a:moveTo>
                    <a:pt x="6267" y="1"/>
                  </a:moveTo>
                  <a:cubicBezTo>
                    <a:pt x="5908" y="1"/>
                    <a:pt x="5545" y="174"/>
                    <a:pt x="5350" y="478"/>
                  </a:cubicBezTo>
                  <a:cubicBezTo>
                    <a:pt x="5088" y="227"/>
                    <a:pt x="4731" y="107"/>
                    <a:pt x="4370" y="107"/>
                  </a:cubicBezTo>
                  <a:cubicBezTo>
                    <a:pt x="3893" y="107"/>
                    <a:pt x="3412" y="318"/>
                    <a:pt x="3144" y="716"/>
                  </a:cubicBezTo>
                  <a:cubicBezTo>
                    <a:pt x="2990" y="636"/>
                    <a:pt x="2829" y="603"/>
                    <a:pt x="2666" y="603"/>
                  </a:cubicBezTo>
                  <a:cubicBezTo>
                    <a:pt x="2152" y="603"/>
                    <a:pt x="1612" y="938"/>
                    <a:pt x="1151" y="1236"/>
                  </a:cubicBezTo>
                  <a:cubicBezTo>
                    <a:pt x="879" y="1411"/>
                    <a:pt x="597" y="1579"/>
                    <a:pt x="377" y="1815"/>
                  </a:cubicBezTo>
                  <a:cubicBezTo>
                    <a:pt x="156" y="2052"/>
                    <a:pt x="0" y="2373"/>
                    <a:pt x="45" y="2693"/>
                  </a:cubicBezTo>
                  <a:cubicBezTo>
                    <a:pt x="86" y="2998"/>
                    <a:pt x="351" y="3278"/>
                    <a:pt x="654" y="3278"/>
                  </a:cubicBezTo>
                  <a:cubicBezTo>
                    <a:pt x="669" y="3278"/>
                    <a:pt x="685" y="3277"/>
                    <a:pt x="701" y="3276"/>
                  </a:cubicBezTo>
                  <a:lnTo>
                    <a:pt x="850" y="2712"/>
                  </a:lnTo>
                  <a:lnTo>
                    <a:pt x="850" y="2712"/>
                  </a:lnTo>
                  <a:cubicBezTo>
                    <a:pt x="754" y="3299"/>
                    <a:pt x="1180" y="3924"/>
                    <a:pt x="1762" y="4051"/>
                  </a:cubicBezTo>
                  <a:cubicBezTo>
                    <a:pt x="1836" y="4067"/>
                    <a:pt x="1912" y="4075"/>
                    <a:pt x="1988" y="4075"/>
                  </a:cubicBezTo>
                  <a:cubicBezTo>
                    <a:pt x="2501" y="4075"/>
                    <a:pt x="3010" y="3714"/>
                    <a:pt x="3149" y="3215"/>
                  </a:cubicBezTo>
                  <a:cubicBezTo>
                    <a:pt x="3238" y="3668"/>
                    <a:pt x="3681" y="4021"/>
                    <a:pt x="4140" y="4021"/>
                  </a:cubicBezTo>
                  <a:cubicBezTo>
                    <a:pt x="4165" y="4021"/>
                    <a:pt x="4190" y="4020"/>
                    <a:pt x="4215" y="4018"/>
                  </a:cubicBezTo>
                  <a:cubicBezTo>
                    <a:pt x="4700" y="3976"/>
                    <a:pt x="5118" y="3533"/>
                    <a:pt x="5131" y="3047"/>
                  </a:cubicBezTo>
                  <a:cubicBezTo>
                    <a:pt x="5186" y="3456"/>
                    <a:pt x="5577" y="3789"/>
                    <a:pt x="5989" y="3789"/>
                  </a:cubicBezTo>
                  <a:cubicBezTo>
                    <a:pt x="6010" y="3789"/>
                    <a:pt x="6032" y="3788"/>
                    <a:pt x="6054" y="3787"/>
                  </a:cubicBezTo>
                  <a:cubicBezTo>
                    <a:pt x="6487" y="3749"/>
                    <a:pt x="6852" y="3333"/>
                    <a:pt x="6836" y="2899"/>
                  </a:cubicBezTo>
                  <a:lnTo>
                    <a:pt x="6836" y="2899"/>
                  </a:lnTo>
                  <a:cubicBezTo>
                    <a:pt x="6995" y="3079"/>
                    <a:pt x="7236" y="3173"/>
                    <a:pt x="7476" y="3173"/>
                  </a:cubicBezTo>
                  <a:cubicBezTo>
                    <a:pt x="7642" y="3173"/>
                    <a:pt x="7807" y="3128"/>
                    <a:pt x="7944" y="3035"/>
                  </a:cubicBezTo>
                  <a:cubicBezTo>
                    <a:pt x="8279" y="2806"/>
                    <a:pt x="8406" y="2316"/>
                    <a:pt x="8223" y="1953"/>
                  </a:cubicBezTo>
                  <a:cubicBezTo>
                    <a:pt x="8079" y="1670"/>
                    <a:pt x="7761" y="1493"/>
                    <a:pt x="7447" y="1493"/>
                  </a:cubicBezTo>
                  <a:cubicBezTo>
                    <a:pt x="7359" y="1493"/>
                    <a:pt x="7271" y="1507"/>
                    <a:pt x="7187" y="1537"/>
                  </a:cubicBezTo>
                  <a:cubicBezTo>
                    <a:pt x="7433" y="1058"/>
                    <a:pt x="7240" y="400"/>
                    <a:pt x="6772" y="132"/>
                  </a:cubicBezTo>
                  <a:cubicBezTo>
                    <a:pt x="6619" y="43"/>
                    <a:pt x="6443" y="1"/>
                    <a:pt x="6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6"/>
            <p:cNvSpPr/>
            <p:nvPr/>
          </p:nvSpPr>
          <p:spPr>
            <a:xfrm>
              <a:off x="9760550" y="4280800"/>
              <a:ext cx="51750" cy="80800"/>
            </a:xfrm>
            <a:custGeom>
              <a:rect b="b" l="l" r="r" t="t"/>
              <a:pathLst>
                <a:path extrusionOk="0" h="3232" w="2070">
                  <a:moveTo>
                    <a:pt x="1381" y="0"/>
                  </a:moveTo>
                  <a:cubicBezTo>
                    <a:pt x="1164" y="0"/>
                    <a:pt x="942" y="122"/>
                    <a:pt x="779" y="276"/>
                  </a:cubicBezTo>
                  <a:cubicBezTo>
                    <a:pt x="0" y="1008"/>
                    <a:pt x="106" y="2273"/>
                    <a:pt x="993" y="2868"/>
                  </a:cubicBezTo>
                  <a:lnTo>
                    <a:pt x="1199" y="2958"/>
                  </a:lnTo>
                  <a:cubicBezTo>
                    <a:pt x="1127" y="3086"/>
                    <a:pt x="1279" y="3232"/>
                    <a:pt x="1425" y="3232"/>
                  </a:cubicBezTo>
                  <a:cubicBezTo>
                    <a:pt x="1447" y="3232"/>
                    <a:pt x="1469" y="3229"/>
                    <a:pt x="1490" y="3221"/>
                  </a:cubicBezTo>
                  <a:cubicBezTo>
                    <a:pt x="1650" y="3167"/>
                    <a:pt x="1736" y="2996"/>
                    <a:pt x="1794" y="2836"/>
                  </a:cubicBezTo>
                  <a:cubicBezTo>
                    <a:pt x="2018" y="2214"/>
                    <a:pt x="2069" y="1538"/>
                    <a:pt x="2011" y="878"/>
                  </a:cubicBezTo>
                  <a:cubicBezTo>
                    <a:pt x="1984" y="553"/>
                    <a:pt x="1891" y="176"/>
                    <a:pt x="1593" y="44"/>
                  </a:cubicBezTo>
                  <a:cubicBezTo>
                    <a:pt x="1524" y="14"/>
                    <a:pt x="1453" y="0"/>
                    <a:pt x="13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7" name="Google Shape;527;p16"/>
          <p:cNvGrpSpPr/>
          <p:nvPr/>
        </p:nvGrpSpPr>
        <p:grpSpPr>
          <a:xfrm>
            <a:off x="7693697" y="455137"/>
            <a:ext cx="2122329" cy="2117168"/>
            <a:chOff x="1023150" y="238100"/>
            <a:chExt cx="5572825" cy="5237725"/>
          </a:xfrm>
        </p:grpSpPr>
        <p:sp>
          <p:nvSpPr>
            <p:cNvPr id="528" name="Google Shape;528;p16"/>
            <p:cNvSpPr/>
            <p:nvPr/>
          </p:nvSpPr>
          <p:spPr>
            <a:xfrm>
              <a:off x="2916200" y="1401125"/>
              <a:ext cx="1101750" cy="1227975"/>
            </a:xfrm>
            <a:custGeom>
              <a:rect b="b" l="l" r="r" t="t"/>
              <a:pathLst>
                <a:path extrusionOk="0" h="49119" w="44070">
                  <a:moveTo>
                    <a:pt x="16555" y="1"/>
                  </a:moveTo>
                  <a:lnTo>
                    <a:pt x="1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6"/>
            <p:cNvSpPr/>
            <p:nvPr/>
          </p:nvSpPr>
          <p:spPr>
            <a:xfrm>
              <a:off x="2935350" y="1351375"/>
              <a:ext cx="1073650" cy="1238425"/>
            </a:xfrm>
            <a:custGeom>
              <a:rect b="b" l="l" r="r" t="t"/>
              <a:pathLst>
                <a:path extrusionOk="0" h="49537" w="42946">
                  <a:moveTo>
                    <a:pt x="16722" y="1"/>
                  </a:moveTo>
                  <a:lnTo>
                    <a:pt x="1" y="36884"/>
                  </a:lnTo>
                  <a:lnTo>
                    <a:pt x="25894" y="49536"/>
                  </a:lnTo>
                  <a:lnTo>
                    <a:pt x="42946" y="14090"/>
                  </a:lnTo>
                  <a:lnTo>
                    <a:pt x="167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6"/>
            <p:cNvSpPr/>
            <p:nvPr/>
          </p:nvSpPr>
          <p:spPr>
            <a:xfrm>
              <a:off x="3001100" y="1315175"/>
              <a:ext cx="1101775" cy="1227975"/>
            </a:xfrm>
            <a:custGeom>
              <a:rect b="b" l="l" r="r" t="t"/>
              <a:pathLst>
                <a:path extrusionOk="0" h="49119" w="44071">
                  <a:moveTo>
                    <a:pt x="16555" y="1"/>
                  </a:moveTo>
                  <a:lnTo>
                    <a:pt x="0" y="35918"/>
                  </a:lnTo>
                  <a:lnTo>
                    <a:pt x="27019" y="49119"/>
                  </a:lnTo>
                  <a:lnTo>
                    <a:pt x="44070" y="13673"/>
                  </a:lnTo>
                  <a:lnTo>
                    <a:pt x="165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16"/>
            <p:cNvSpPr/>
            <p:nvPr/>
          </p:nvSpPr>
          <p:spPr>
            <a:xfrm>
              <a:off x="2916200" y="1305450"/>
              <a:ext cx="498775" cy="993625"/>
            </a:xfrm>
            <a:custGeom>
              <a:rect b="b" l="l" r="r" t="t"/>
              <a:pathLst>
                <a:path extrusionOk="0" h="39745" w="19951">
                  <a:moveTo>
                    <a:pt x="18567" y="1"/>
                  </a:moveTo>
                  <a:cubicBezTo>
                    <a:pt x="17414" y="1"/>
                    <a:pt x="17184" y="1083"/>
                    <a:pt x="17184" y="1083"/>
                  </a:cubicBezTo>
                  <a:cubicBezTo>
                    <a:pt x="9066" y="17883"/>
                    <a:pt x="7277" y="22093"/>
                    <a:pt x="1" y="39745"/>
                  </a:cubicBezTo>
                  <a:cubicBezTo>
                    <a:pt x="647" y="39116"/>
                    <a:pt x="3397" y="36308"/>
                    <a:pt x="3397" y="36308"/>
                  </a:cubicBezTo>
                  <a:lnTo>
                    <a:pt x="19951" y="390"/>
                  </a:lnTo>
                  <a:cubicBezTo>
                    <a:pt x="19384" y="108"/>
                    <a:pt x="18930" y="1"/>
                    <a:pt x="18567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16"/>
            <p:cNvSpPr/>
            <p:nvPr/>
          </p:nvSpPr>
          <p:spPr>
            <a:xfrm>
              <a:off x="2960175" y="2259050"/>
              <a:ext cx="608975" cy="298525"/>
            </a:xfrm>
            <a:custGeom>
              <a:rect b="b" l="l" r="r" t="t"/>
              <a:pathLst>
                <a:path extrusionOk="0" h="11941" w="24359">
                  <a:moveTo>
                    <a:pt x="36" y="1"/>
                  </a:moveTo>
                  <a:cubicBezTo>
                    <a:pt x="25" y="1"/>
                    <a:pt x="19" y="3"/>
                    <a:pt x="17" y="7"/>
                  </a:cubicBezTo>
                  <a:cubicBezTo>
                    <a:pt x="0" y="44"/>
                    <a:pt x="328" y="236"/>
                    <a:pt x="930" y="563"/>
                  </a:cubicBezTo>
                  <a:cubicBezTo>
                    <a:pt x="1533" y="892"/>
                    <a:pt x="2410" y="1352"/>
                    <a:pt x="3499" y="1915"/>
                  </a:cubicBezTo>
                  <a:cubicBezTo>
                    <a:pt x="5678" y="3041"/>
                    <a:pt x="8701" y="4569"/>
                    <a:pt x="12053" y="6226"/>
                  </a:cubicBezTo>
                  <a:cubicBezTo>
                    <a:pt x="15406" y="7884"/>
                    <a:pt x="18456" y="9356"/>
                    <a:pt x="20681" y="10388"/>
                  </a:cubicBezTo>
                  <a:cubicBezTo>
                    <a:pt x="22778" y="11366"/>
                    <a:pt x="24147" y="11940"/>
                    <a:pt x="24323" y="11940"/>
                  </a:cubicBezTo>
                  <a:cubicBezTo>
                    <a:pt x="24333" y="11940"/>
                    <a:pt x="24339" y="11938"/>
                    <a:pt x="24341" y="11934"/>
                  </a:cubicBezTo>
                  <a:cubicBezTo>
                    <a:pt x="24359" y="11897"/>
                    <a:pt x="24030" y="11705"/>
                    <a:pt x="23428" y="11378"/>
                  </a:cubicBezTo>
                  <a:cubicBezTo>
                    <a:pt x="22827" y="11049"/>
                    <a:pt x="21948" y="10589"/>
                    <a:pt x="20859" y="10026"/>
                  </a:cubicBezTo>
                  <a:cubicBezTo>
                    <a:pt x="18681" y="8901"/>
                    <a:pt x="15660" y="7373"/>
                    <a:pt x="12306" y="5715"/>
                  </a:cubicBezTo>
                  <a:cubicBezTo>
                    <a:pt x="8952" y="4057"/>
                    <a:pt x="5902" y="2585"/>
                    <a:pt x="3677" y="1553"/>
                  </a:cubicBezTo>
                  <a:cubicBezTo>
                    <a:pt x="1580" y="575"/>
                    <a:pt x="211" y="1"/>
                    <a:pt x="36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16"/>
            <p:cNvSpPr/>
            <p:nvPr/>
          </p:nvSpPr>
          <p:spPr>
            <a:xfrm>
              <a:off x="2973675" y="2241050"/>
              <a:ext cx="316125" cy="154800"/>
            </a:xfrm>
            <a:custGeom>
              <a:rect b="b" l="l" r="r" t="t"/>
              <a:pathLst>
                <a:path extrusionOk="0" h="6192" w="12645">
                  <a:moveTo>
                    <a:pt x="70" y="1"/>
                  </a:moveTo>
                  <a:cubicBezTo>
                    <a:pt x="49" y="1"/>
                    <a:pt x="37" y="5"/>
                    <a:pt x="33" y="13"/>
                  </a:cubicBezTo>
                  <a:cubicBezTo>
                    <a:pt x="0" y="85"/>
                    <a:pt x="681" y="476"/>
                    <a:pt x="1796" y="1078"/>
                  </a:cubicBezTo>
                  <a:cubicBezTo>
                    <a:pt x="2912" y="1678"/>
                    <a:pt x="4464" y="2488"/>
                    <a:pt x="6195" y="3351"/>
                  </a:cubicBezTo>
                  <a:cubicBezTo>
                    <a:pt x="7926" y="4215"/>
                    <a:pt x="9508" y="4968"/>
                    <a:pt x="10673" y="5477"/>
                  </a:cubicBezTo>
                  <a:cubicBezTo>
                    <a:pt x="11709" y="5933"/>
                    <a:pt x="12414" y="6191"/>
                    <a:pt x="12577" y="6191"/>
                  </a:cubicBezTo>
                  <a:cubicBezTo>
                    <a:pt x="12596" y="6191"/>
                    <a:pt x="12608" y="6188"/>
                    <a:pt x="12612" y="6180"/>
                  </a:cubicBezTo>
                  <a:cubicBezTo>
                    <a:pt x="12645" y="6108"/>
                    <a:pt x="11964" y="5715"/>
                    <a:pt x="10848" y="5115"/>
                  </a:cubicBezTo>
                  <a:cubicBezTo>
                    <a:pt x="9732" y="4514"/>
                    <a:pt x="8180" y="3705"/>
                    <a:pt x="6449" y="2842"/>
                  </a:cubicBezTo>
                  <a:cubicBezTo>
                    <a:pt x="4719" y="1977"/>
                    <a:pt x="3136" y="1226"/>
                    <a:pt x="1972" y="715"/>
                  </a:cubicBezTo>
                  <a:cubicBezTo>
                    <a:pt x="938" y="260"/>
                    <a:pt x="236" y="1"/>
                    <a:pt x="70" y="1"/>
                  </a:cubicBezTo>
                  <a:close/>
                </a:path>
              </a:pathLst>
            </a:custGeom>
            <a:solidFill>
              <a:srgbClr val="DECF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16"/>
            <p:cNvSpPr/>
            <p:nvPr/>
          </p:nvSpPr>
          <p:spPr>
            <a:xfrm>
              <a:off x="3332000" y="1765650"/>
              <a:ext cx="461075" cy="262175"/>
            </a:xfrm>
            <a:custGeom>
              <a:rect b="b" l="l" r="r" t="t"/>
              <a:pathLst>
                <a:path extrusionOk="0" h="10487" w="18443">
                  <a:moveTo>
                    <a:pt x="1279" y="0"/>
                  </a:moveTo>
                  <a:lnTo>
                    <a:pt x="1" y="1933"/>
                  </a:lnTo>
                  <a:lnTo>
                    <a:pt x="17886" y="10486"/>
                  </a:lnTo>
                  <a:lnTo>
                    <a:pt x="18442" y="8665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16"/>
            <p:cNvSpPr/>
            <p:nvPr/>
          </p:nvSpPr>
          <p:spPr>
            <a:xfrm>
              <a:off x="3264075" y="2251225"/>
              <a:ext cx="142575" cy="116875"/>
            </a:xfrm>
            <a:custGeom>
              <a:rect b="b" l="l" r="r" t="t"/>
              <a:pathLst>
                <a:path extrusionOk="0" h="4675" w="5703">
                  <a:moveTo>
                    <a:pt x="1130" y="1"/>
                  </a:moveTo>
                  <a:lnTo>
                    <a:pt x="1" y="1544"/>
                  </a:lnTo>
                  <a:lnTo>
                    <a:pt x="5041" y="4675"/>
                  </a:lnTo>
                  <a:lnTo>
                    <a:pt x="5703" y="2506"/>
                  </a:lnTo>
                  <a:lnTo>
                    <a:pt x="113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6"/>
            <p:cNvSpPr/>
            <p:nvPr/>
          </p:nvSpPr>
          <p:spPr>
            <a:xfrm>
              <a:off x="3527575" y="1613500"/>
              <a:ext cx="199825" cy="201600"/>
            </a:xfrm>
            <a:custGeom>
              <a:rect b="b" l="l" r="r" t="t"/>
              <a:pathLst>
                <a:path extrusionOk="0" h="8064" w="7993">
                  <a:moveTo>
                    <a:pt x="4540" y="1"/>
                  </a:moveTo>
                  <a:lnTo>
                    <a:pt x="2837" y="2271"/>
                  </a:lnTo>
                  <a:lnTo>
                    <a:pt x="0" y="2156"/>
                  </a:lnTo>
                  <a:lnTo>
                    <a:pt x="1633" y="4477"/>
                  </a:lnTo>
                  <a:lnTo>
                    <a:pt x="647" y="7138"/>
                  </a:lnTo>
                  <a:lnTo>
                    <a:pt x="3360" y="6303"/>
                  </a:lnTo>
                  <a:lnTo>
                    <a:pt x="5586" y="8063"/>
                  </a:lnTo>
                  <a:lnTo>
                    <a:pt x="5629" y="5225"/>
                  </a:lnTo>
                  <a:lnTo>
                    <a:pt x="7992" y="3653"/>
                  </a:lnTo>
                  <a:lnTo>
                    <a:pt x="5306" y="2735"/>
                  </a:lnTo>
                  <a:lnTo>
                    <a:pt x="4540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6"/>
            <p:cNvSpPr/>
            <p:nvPr/>
          </p:nvSpPr>
          <p:spPr>
            <a:xfrm>
              <a:off x="1826150" y="3809800"/>
              <a:ext cx="156225" cy="232075"/>
            </a:xfrm>
            <a:custGeom>
              <a:rect b="b" l="l" r="r" t="t"/>
              <a:pathLst>
                <a:path extrusionOk="0" h="9283" w="6249">
                  <a:moveTo>
                    <a:pt x="4008" y="1"/>
                  </a:moveTo>
                  <a:lnTo>
                    <a:pt x="2" y="2938"/>
                  </a:lnTo>
                  <a:lnTo>
                    <a:pt x="1" y="2938"/>
                  </a:lnTo>
                  <a:cubicBezTo>
                    <a:pt x="1" y="2938"/>
                    <a:pt x="527" y="7113"/>
                    <a:pt x="2943" y="9282"/>
                  </a:cubicBezTo>
                  <a:lnTo>
                    <a:pt x="2335" y="4957"/>
                  </a:lnTo>
                  <a:lnTo>
                    <a:pt x="2335" y="4957"/>
                  </a:lnTo>
                  <a:cubicBezTo>
                    <a:pt x="2335" y="4957"/>
                    <a:pt x="5111" y="7123"/>
                    <a:pt x="6137" y="7123"/>
                  </a:cubicBezTo>
                  <a:cubicBezTo>
                    <a:pt x="6177" y="7123"/>
                    <a:pt x="6214" y="7120"/>
                    <a:pt x="6248" y="7113"/>
                  </a:cubicBezTo>
                  <a:cubicBezTo>
                    <a:pt x="6248" y="7113"/>
                    <a:pt x="3378" y="2286"/>
                    <a:pt x="4008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6"/>
            <p:cNvSpPr/>
            <p:nvPr/>
          </p:nvSpPr>
          <p:spPr>
            <a:xfrm>
              <a:off x="1023150" y="2158375"/>
              <a:ext cx="629225" cy="254425"/>
            </a:xfrm>
            <a:custGeom>
              <a:rect b="b" l="l" r="r" t="t"/>
              <a:pathLst>
                <a:path extrusionOk="0" h="10177" w="25169">
                  <a:moveTo>
                    <a:pt x="24325" y="0"/>
                  </a:moveTo>
                  <a:lnTo>
                    <a:pt x="0" y="9698"/>
                  </a:lnTo>
                  <a:lnTo>
                    <a:pt x="1316" y="10176"/>
                  </a:lnTo>
                  <a:lnTo>
                    <a:pt x="25169" y="1379"/>
                  </a:lnTo>
                  <a:lnTo>
                    <a:pt x="24325" y="0"/>
                  </a:lnTo>
                  <a:close/>
                </a:path>
              </a:pathLst>
            </a:custGeom>
            <a:solidFill>
              <a:srgbClr val="B57D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6"/>
            <p:cNvSpPr/>
            <p:nvPr/>
          </p:nvSpPr>
          <p:spPr>
            <a:xfrm>
              <a:off x="1363100" y="2157075"/>
              <a:ext cx="1042825" cy="1804450"/>
            </a:xfrm>
            <a:custGeom>
              <a:rect b="b" l="l" r="r" t="t"/>
              <a:pathLst>
                <a:path extrusionOk="0" h="72178" w="41713">
                  <a:moveTo>
                    <a:pt x="32792" y="0"/>
                  </a:moveTo>
                  <a:lnTo>
                    <a:pt x="0" y="11546"/>
                  </a:lnTo>
                  <a:lnTo>
                    <a:pt x="14055" y="72177"/>
                  </a:lnTo>
                  <a:lnTo>
                    <a:pt x="41713" y="52798"/>
                  </a:lnTo>
                  <a:lnTo>
                    <a:pt x="327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6"/>
            <p:cNvSpPr/>
            <p:nvPr/>
          </p:nvSpPr>
          <p:spPr>
            <a:xfrm>
              <a:off x="1826150" y="2157075"/>
              <a:ext cx="153675" cy="71575"/>
            </a:xfrm>
            <a:custGeom>
              <a:rect b="b" l="l" r="r" t="t"/>
              <a:pathLst>
                <a:path extrusionOk="0" h="2863" w="6147">
                  <a:moveTo>
                    <a:pt x="5772" y="0"/>
                  </a:moveTo>
                  <a:lnTo>
                    <a:pt x="1" y="2862"/>
                  </a:lnTo>
                  <a:lnTo>
                    <a:pt x="6146" y="1130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6"/>
            <p:cNvSpPr/>
            <p:nvPr/>
          </p:nvSpPr>
          <p:spPr>
            <a:xfrm>
              <a:off x="1056050" y="2157075"/>
              <a:ext cx="1085125" cy="288650"/>
            </a:xfrm>
            <a:custGeom>
              <a:rect b="b" l="l" r="r" t="t"/>
              <a:pathLst>
                <a:path extrusionOk="0" h="11546" w="43405">
                  <a:moveTo>
                    <a:pt x="36576" y="0"/>
                  </a:moveTo>
                  <a:lnTo>
                    <a:pt x="27724" y="52"/>
                  </a:lnTo>
                  <a:lnTo>
                    <a:pt x="0" y="9924"/>
                  </a:lnTo>
                  <a:lnTo>
                    <a:pt x="12282" y="11546"/>
                  </a:lnTo>
                  <a:lnTo>
                    <a:pt x="43404" y="587"/>
                  </a:lnTo>
                  <a:lnTo>
                    <a:pt x="39367" y="450"/>
                  </a:lnTo>
                  <a:lnTo>
                    <a:pt x="30805" y="2862"/>
                  </a:lnTo>
                  <a:lnTo>
                    <a:pt x="36576" y="0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6"/>
            <p:cNvSpPr/>
            <p:nvPr/>
          </p:nvSpPr>
          <p:spPr>
            <a:xfrm>
              <a:off x="1065975" y="2157075"/>
              <a:ext cx="612825" cy="252925"/>
            </a:xfrm>
            <a:custGeom>
              <a:rect b="b" l="l" r="r" t="t"/>
              <a:pathLst>
                <a:path extrusionOk="0" h="10117" w="24513">
                  <a:moveTo>
                    <a:pt x="24007" y="0"/>
                  </a:moveTo>
                  <a:lnTo>
                    <a:pt x="1" y="10117"/>
                  </a:lnTo>
                  <a:lnTo>
                    <a:pt x="24512" y="1055"/>
                  </a:lnTo>
                  <a:lnTo>
                    <a:pt x="24007" y="0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6"/>
            <p:cNvSpPr/>
            <p:nvPr/>
          </p:nvSpPr>
          <p:spPr>
            <a:xfrm>
              <a:off x="1349850" y="2221650"/>
              <a:ext cx="495550" cy="191175"/>
            </a:xfrm>
            <a:custGeom>
              <a:rect b="b" l="l" r="r" t="t"/>
              <a:pathLst>
                <a:path extrusionOk="0" h="7647" w="19822">
                  <a:moveTo>
                    <a:pt x="19821" y="0"/>
                  </a:moveTo>
                  <a:cubicBezTo>
                    <a:pt x="19814" y="0"/>
                    <a:pt x="15381" y="1708"/>
                    <a:pt x="9910" y="3819"/>
                  </a:cubicBezTo>
                  <a:cubicBezTo>
                    <a:pt x="4436" y="5930"/>
                    <a:pt x="0" y="7644"/>
                    <a:pt x="1" y="7646"/>
                  </a:cubicBezTo>
                  <a:cubicBezTo>
                    <a:pt x="1" y="7646"/>
                    <a:pt x="1" y="7646"/>
                    <a:pt x="1" y="7646"/>
                  </a:cubicBezTo>
                  <a:cubicBezTo>
                    <a:pt x="6" y="7646"/>
                    <a:pt x="4442" y="5937"/>
                    <a:pt x="9912" y="3826"/>
                  </a:cubicBezTo>
                  <a:cubicBezTo>
                    <a:pt x="15386" y="1715"/>
                    <a:pt x="19821" y="3"/>
                    <a:pt x="19821" y="0"/>
                  </a:cubicBezTo>
                  <a:cubicBezTo>
                    <a:pt x="19821" y="0"/>
                    <a:pt x="19821" y="0"/>
                    <a:pt x="19821" y="0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6"/>
            <p:cNvSpPr/>
            <p:nvPr/>
          </p:nvSpPr>
          <p:spPr>
            <a:xfrm>
              <a:off x="1294925" y="2155725"/>
              <a:ext cx="608350" cy="259325"/>
            </a:xfrm>
            <a:custGeom>
              <a:rect b="b" l="l" r="r" t="t"/>
              <a:pathLst>
                <a:path extrusionOk="0" h="10373" w="24334">
                  <a:moveTo>
                    <a:pt x="24332" y="1"/>
                  </a:moveTo>
                  <a:cubicBezTo>
                    <a:pt x="24328" y="1"/>
                    <a:pt x="18882" y="2320"/>
                    <a:pt x="12166" y="5184"/>
                  </a:cubicBezTo>
                  <a:cubicBezTo>
                    <a:pt x="5447" y="8049"/>
                    <a:pt x="1" y="10370"/>
                    <a:pt x="2" y="10372"/>
                  </a:cubicBezTo>
                  <a:cubicBezTo>
                    <a:pt x="2" y="10372"/>
                    <a:pt x="2" y="10372"/>
                    <a:pt x="2" y="10372"/>
                  </a:cubicBezTo>
                  <a:cubicBezTo>
                    <a:pt x="9" y="10372"/>
                    <a:pt x="5452" y="8053"/>
                    <a:pt x="12169" y="5190"/>
                  </a:cubicBezTo>
                  <a:cubicBezTo>
                    <a:pt x="18887" y="2327"/>
                    <a:pt x="24333" y="3"/>
                    <a:pt x="24332" y="1"/>
                  </a:cubicBezTo>
                  <a:cubicBezTo>
                    <a:pt x="24332" y="1"/>
                    <a:pt x="24332" y="1"/>
                    <a:pt x="2433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6"/>
            <p:cNvSpPr/>
            <p:nvPr/>
          </p:nvSpPr>
          <p:spPr>
            <a:xfrm>
              <a:off x="1023150" y="2400825"/>
              <a:ext cx="691350" cy="1560700"/>
            </a:xfrm>
            <a:custGeom>
              <a:rect b="b" l="l" r="r" t="t"/>
              <a:pathLst>
                <a:path extrusionOk="0" h="62428" w="27654">
                  <a:moveTo>
                    <a:pt x="0" y="0"/>
                  </a:moveTo>
                  <a:cubicBezTo>
                    <a:pt x="0" y="1392"/>
                    <a:pt x="12881" y="60011"/>
                    <a:pt x="12881" y="60011"/>
                  </a:cubicBezTo>
                  <a:lnTo>
                    <a:pt x="27653" y="62427"/>
                  </a:lnTo>
                  <a:lnTo>
                    <a:pt x="13598" y="1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6"/>
            <p:cNvSpPr/>
            <p:nvPr/>
          </p:nvSpPr>
          <p:spPr>
            <a:xfrm>
              <a:off x="1156975" y="2689125"/>
              <a:ext cx="376325" cy="1020050"/>
            </a:xfrm>
            <a:custGeom>
              <a:rect b="b" l="l" r="r" t="t"/>
              <a:pathLst>
                <a:path extrusionOk="0" h="40802" w="15053">
                  <a:moveTo>
                    <a:pt x="0" y="0"/>
                  </a:moveTo>
                  <a:lnTo>
                    <a:pt x="9557" y="40092"/>
                  </a:lnTo>
                  <a:lnTo>
                    <a:pt x="15053" y="40801"/>
                  </a:lnTo>
                  <a:lnTo>
                    <a:pt x="15053" y="40801"/>
                  </a:lnTo>
                  <a:lnTo>
                    <a:pt x="5520" y="1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6"/>
            <p:cNvSpPr/>
            <p:nvPr/>
          </p:nvSpPr>
          <p:spPr>
            <a:xfrm>
              <a:off x="1130450" y="2612900"/>
              <a:ext cx="166225" cy="46300"/>
            </a:xfrm>
            <a:custGeom>
              <a:rect b="b" l="l" r="r" t="t"/>
              <a:pathLst>
                <a:path extrusionOk="0" h="1852" w="6649">
                  <a:moveTo>
                    <a:pt x="961" y="0"/>
                  </a:moveTo>
                  <a:cubicBezTo>
                    <a:pt x="438" y="0"/>
                    <a:pt x="105" y="76"/>
                    <a:pt x="72" y="229"/>
                  </a:cubicBezTo>
                  <a:cubicBezTo>
                    <a:pt x="0" y="566"/>
                    <a:pt x="1397" y="1151"/>
                    <a:pt x="3194" y="1536"/>
                  </a:cubicBezTo>
                  <a:cubicBezTo>
                    <a:pt x="4170" y="1745"/>
                    <a:pt x="5063" y="1852"/>
                    <a:pt x="5686" y="1852"/>
                  </a:cubicBezTo>
                  <a:cubicBezTo>
                    <a:pt x="6210" y="1852"/>
                    <a:pt x="6543" y="1777"/>
                    <a:pt x="6576" y="1623"/>
                  </a:cubicBezTo>
                  <a:cubicBezTo>
                    <a:pt x="6649" y="1286"/>
                    <a:pt x="5251" y="701"/>
                    <a:pt x="3455" y="317"/>
                  </a:cubicBezTo>
                  <a:cubicBezTo>
                    <a:pt x="2478" y="107"/>
                    <a:pt x="1584" y="0"/>
                    <a:pt x="96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6"/>
            <p:cNvSpPr/>
            <p:nvPr/>
          </p:nvSpPr>
          <p:spPr>
            <a:xfrm>
              <a:off x="1652350" y="2653525"/>
              <a:ext cx="547950" cy="464325"/>
            </a:xfrm>
            <a:custGeom>
              <a:rect b="b" l="l" r="r" t="t"/>
              <a:pathLst>
                <a:path extrusionOk="0" h="18573" w="21918">
                  <a:moveTo>
                    <a:pt x="20458" y="0"/>
                  </a:moveTo>
                  <a:lnTo>
                    <a:pt x="1" y="8145"/>
                  </a:lnTo>
                  <a:lnTo>
                    <a:pt x="2485" y="18572"/>
                  </a:lnTo>
                  <a:lnTo>
                    <a:pt x="21917" y="8766"/>
                  </a:lnTo>
                  <a:lnTo>
                    <a:pt x="20458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6"/>
            <p:cNvSpPr/>
            <p:nvPr/>
          </p:nvSpPr>
          <p:spPr>
            <a:xfrm>
              <a:off x="1734975" y="2935000"/>
              <a:ext cx="494750" cy="263725"/>
            </a:xfrm>
            <a:custGeom>
              <a:rect b="b" l="l" r="r" t="t"/>
              <a:pathLst>
                <a:path extrusionOk="0" h="10549" w="19790">
                  <a:moveTo>
                    <a:pt x="19542" y="0"/>
                  </a:moveTo>
                  <a:cubicBezTo>
                    <a:pt x="18881" y="0"/>
                    <a:pt x="14629" y="2014"/>
                    <a:pt x="9600" y="4724"/>
                  </a:cubicBezTo>
                  <a:cubicBezTo>
                    <a:pt x="4224" y="7622"/>
                    <a:pt x="1" y="10215"/>
                    <a:pt x="163" y="10519"/>
                  </a:cubicBezTo>
                  <a:cubicBezTo>
                    <a:pt x="174" y="10539"/>
                    <a:pt x="202" y="10548"/>
                    <a:pt x="248" y="10548"/>
                  </a:cubicBezTo>
                  <a:cubicBezTo>
                    <a:pt x="908" y="10548"/>
                    <a:pt x="5163" y="8533"/>
                    <a:pt x="10192" y="5823"/>
                  </a:cubicBezTo>
                  <a:cubicBezTo>
                    <a:pt x="15564" y="2927"/>
                    <a:pt x="19790" y="332"/>
                    <a:pt x="19626" y="29"/>
                  </a:cubicBezTo>
                  <a:cubicBezTo>
                    <a:pt x="19616" y="10"/>
                    <a:pt x="19587" y="0"/>
                    <a:pt x="19542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6"/>
            <p:cNvSpPr/>
            <p:nvPr/>
          </p:nvSpPr>
          <p:spPr>
            <a:xfrm>
              <a:off x="1407075" y="3735775"/>
              <a:ext cx="127675" cy="35775"/>
            </a:xfrm>
            <a:custGeom>
              <a:rect b="b" l="l" r="r" t="t"/>
              <a:pathLst>
                <a:path extrusionOk="0" h="1431" w="5107">
                  <a:moveTo>
                    <a:pt x="1195" y="0"/>
                  </a:moveTo>
                  <a:cubicBezTo>
                    <a:pt x="560" y="0"/>
                    <a:pt x="127" y="90"/>
                    <a:pt x="78" y="296"/>
                  </a:cubicBezTo>
                  <a:cubicBezTo>
                    <a:pt x="0" y="627"/>
                    <a:pt x="1067" y="1161"/>
                    <a:pt x="2473" y="1343"/>
                  </a:cubicBezTo>
                  <a:cubicBezTo>
                    <a:pt x="2925" y="1402"/>
                    <a:pt x="3351" y="1430"/>
                    <a:pt x="3722" y="1430"/>
                  </a:cubicBezTo>
                  <a:cubicBezTo>
                    <a:pt x="4482" y="1430"/>
                    <a:pt x="5010" y="1310"/>
                    <a:pt x="5049" y="1082"/>
                  </a:cubicBezTo>
                  <a:cubicBezTo>
                    <a:pt x="5107" y="743"/>
                    <a:pt x="4020" y="286"/>
                    <a:pt x="2642" y="107"/>
                  </a:cubicBezTo>
                  <a:cubicBezTo>
                    <a:pt x="2108" y="38"/>
                    <a:pt x="1608" y="0"/>
                    <a:pt x="119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6"/>
            <p:cNvSpPr/>
            <p:nvPr/>
          </p:nvSpPr>
          <p:spPr>
            <a:xfrm>
              <a:off x="1844050" y="3070875"/>
              <a:ext cx="293200" cy="140675"/>
            </a:xfrm>
            <a:custGeom>
              <a:rect b="b" l="l" r="r" t="t"/>
              <a:pathLst>
                <a:path extrusionOk="0" h="5627" w="11728">
                  <a:moveTo>
                    <a:pt x="11394" y="1"/>
                  </a:moveTo>
                  <a:cubicBezTo>
                    <a:pt x="10697" y="1"/>
                    <a:pt x="8286" y="824"/>
                    <a:pt x="5552" y="2144"/>
                  </a:cubicBezTo>
                  <a:cubicBezTo>
                    <a:pt x="2379" y="3673"/>
                    <a:pt x="1" y="5276"/>
                    <a:pt x="163" y="5575"/>
                  </a:cubicBezTo>
                  <a:cubicBezTo>
                    <a:pt x="182" y="5610"/>
                    <a:pt x="232" y="5626"/>
                    <a:pt x="311" y="5626"/>
                  </a:cubicBezTo>
                  <a:cubicBezTo>
                    <a:pt x="929" y="5626"/>
                    <a:pt x="3306" y="4610"/>
                    <a:pt x="6093" y="3267"/>
                  </a:cubicBezTo>
                  <a:cubicBezTo>
                    <a:pt x="9234" y="1750"/>
                    <a:pt x="11728" y="384"/>
                    <a:pt x="11591" y="65"/>
                  </a:cubicBezTo>
                  <a:cubicBezTo>
                    <a:pt x="11573" y="22"/>
                    <a:pt x="11506" y="1"/>
                    <a:pt x="1139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6"/>
            <p:cNvSpPr/>
            <p:nvPr/>
          </p:nvSpPr>
          <p:spPr>
            <a:xfrm>
              <a:off x="1750125" y="2413500"/>
              <a:ext cx="152075" cy="53375"/>
            </a:xfrm>
            <a:custGeom>
              <a:rect b="b" l="l" r="r" t="t"/>
              <a:pathLst>
                <a:path extrusionOk="0" h="2135" w="6083">
                  <a:moveTo>
                    <a:pt x="5382" y="1"/>
                  </a:moveTo>
                  <a:cubicBezTo>
                    <a:pt x="4806" y="1"/>
                    <a:pt x="3879" y="166"/>
                    <a:pt x="2863" y="470"/>
                  </a:cubicBezTo>
                  <a:cubicBezTo>
                    <a:pt x="1238" y="959"/>
                    <a:pt x="1" y="1622"/>
                    <a:pt x="100" y="1952"/>
                  </a:cubicBezTo>
                  <a:cubicBezTo>
                    <a:pt x="137" y="2075"/>
                    <a:pt x="357" y="2135"/>
                    <a:pt x="703" y="2135"/>
                  </a:cubicBezTo>
                  <a:cubicBezTo>
                    <a:pt x="1280" y="2135"/>
                    <a:pt x="2207" y="1970"/>
                    <a:pt x="3222" y="1665"/>
                  </a:cubicBezTo>
                  <a:cubicBezTo>
                    <a:pt x="4847" y="1177"/>
                    <a:pt x="6082" y="513"/>
                    <a:pt x="5984" y="183"/>
                  </a:cubicBezTo>
                  <a:cubicBezTo>
                    <a:pt x="5947" y="60"/>
                    <a:pt x="5727" y="1"/>
                    <a:pt x="538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6"/>
            <p:cNvSpPr/>
            <p:nvPr/>
          </p:nvSpPr>
          <p:spPr>
            <a:xfrm>
              <a:off x="1372375" y="2349725"/>
              <a:ext cx="97900" cy="44100"/>
            </a:xfrm>
            <a:custGeom>
              <a:rect b="b" l="l" r="r" t="t"/>
              <a:pathLst>
                <a:path extrusionOk="0" h="1764" w="3916">
                  <a:moveTo>
                    <a:pt x="1" y="1292"/>
                  </a:moveTo>
                  <a:lnTo>
                    <a:pt x="1" y="1292"/>
                  </a:lnTo>
                  <a:cubicBezTo>
                    <a:pt x="1" y="1292"/>
                    <a:pt x="1" y="1292"/>
                    <a:pt x="0" y="1292"/>
                  </a:cubicBezTo>
                  <a:lnTo>
                    <a:pt x="1" y="1292"/>
                  </a:lnTo>
                  <a:close/>
                  <a:moveTo>
                    <a:pt x="3032" y="1"/>
                  </a:moveTo>
                  <a:lnTo>
                    <a:pt x="1" y="1292"/>
                  </a:lnTo>
                  <a:lnTo>
                    <a:pt x="1" y="1292"/>
                  </a:lnTo>
                  <a:cubicBezTo>
                    <a:pt x="117" y="1243"/>
                    <a:pt x="219" y="1222"/>
                    <a:pt x="308" y="1222"/>
                  </a:cubicBezTo>
                  <a:cubicBezTo>
                    <a:pt x="766" y="1222"/>
                    <a:pt x="896" y="1763"/>
                    <a:pt x="896" y="1763"/>
                  </a:cubicBezTo>
                  <a:lnTo>
                    <a:pt x="897" y="1763"/>
                  </a:lnTo>
                  <a:lnTo>
                    <a:pt x="3787" y="882"/>
                  </a:lnTo>
                  <a:cubicBezTo>
                    <a:pt x="3915" y="258"/>
                    <a:pt x="3032" y="1"/>
                    <a:pt x="3032" y="1"/>
                  </a:cubicBezTo>
                  <a:close/>
                </a:path>
              </a:pathLst>
            </a:custGeom>
            <a:solidFill>
              <a:srgbClr val="3540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6"/>
            <p:cNvSpPr/>
            <p:nvPr/>
          </p:nvSpPr>
          <p:spPr>
            <a:xfrm>
              <a:off x="1056050" y="2391700"/>
              <a:ext cx="307075" cy="54025"/>
            </a:xfrm>
            <a:custGeom>
              <a:rect b="b" l="l" r="r" t="t"/>
              <a:pathLst>
                <a:path extrusionOk="0" h="2161" w="12283">
                  <a:moveTo>
                    <a:pt x="5910" y="0"/>
                  </a:moveTo>
                  <a:cubicBezTo>
                    <a:pt x="2902" y="0"/>
                    <a:pt x="0" y="539"/>
                    <a:pt x="0" y="539"/>
                  </a:cubicBezTo>
                  <a:lnTo>
                    <a:pt x="12282" y="2161"/>
                  </a:lnTo>
                  <a:cubicBezTo>
                    <a:pt x="11481" y="448"/>
                    <a:pt x="8652" y="0"/>
                    <a:pt x="59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6"/>
            <p:cNvSpPr/>
            <p:nvPr/>
          </p:nvSpPr>
          <p:spPr>
            <a:xfrm>
              <a:off x="5016200" y="2021575"/>
              <a:ext cx="168425" cy="250200"/>
            </a:xfrm>
            <a:custGeom>
              <a:rect b="b" l="l" r="r" t="t"/>
              <a:pathLst>
                <a:path extrusionOk="0" h="10008" w="6737">
                  <a:moveTo>
                    <a:pt x="2417" y="0"/>
                  </a:moveTo>
                  <a:lnTo>
                    <a:pt x="2417" y="0"/>
                  </a:lnTo>
                  <a:cubicBezTo>
                    <a:pt x="3095" y="2466"/>
                    <a:pt x="0" y="7669"/>
                    <a:pt x="0" y="7669"/>
                  </a:cubicBezTo>
                  <a:cubicBezTo>
                    <a:pt x="37" y="7676"/>
                    <a:pt x="77" y="7680"/>
                    <a:pt x="120" y="7680"/>
                  </a:cubicBezTo>
                  <a:cubicBezTo>
                    <a:pt x="1227" y="7680"/>
                    <a:pt x="4219" y="5345"/>
                    <a:pt x="4220" y="5344"/>
                  </a:cubicBezTo>
                  <a:lnTo>
                    <a:pt x="4220" y="5344"/>
                  </a:lnTo>
                  <a:lnTo>
                    <a:pt x="3564" y="10008"/>
                  </a:lnTo>
                  <a:cubicBezTo>
                    <a:pt x="6169" y="7669"/>
                    <a:pt x="6736" y="3168"/>
                    <a:pt x="6736" y="3168"/>
                  </a:cubicBezTo>
                  <a:lnTo>
                    <a:pt x="2417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6"/>
            <p:cNvSpPr/>
            <p:nvPr/>
          </p:nvSpPr>
          <p:spPr>
            <a:xfrm>
              <a:off x="5372050" y="240950"/>
              <a:ext cx="678450" cy="274325"/>
            </a:xfrm>
            <a:custGeom>
              <a:rect b="b" l="l" r="r" t="t"/>
              <a:pathLst>
                <a:path extrusionOk="0" h="10973" w="27138">
                  <a:moveTo>
                    <a:pt x="908" y="1"/>
                  </a:moveTo>
                  <a:lnTo>
                    <a:pt x="0" y="1487"/>
                  </a:lnTo>
                  <a:lnTo>
                    <a:pt x="25718" y="10972"/>
                  </a:lnTo>
                  <a:lnTo>
                    <a:pt x="27137" y="10456"/>
                  </a:lnTo>
                  <a:lnTo>
                    <a:pt x="908" y="1"/>
                  </a:lnTo>
                  <a:close/>
                </a:path>
              </a:pathLst>
            </a:custGeom>
            <a:solidFill>
              <a:srgbClr val="DB7F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4559500" y="239525"/>
              <a:ext cx="1124450" cy="1945650"/>
            </a:xfrm>
            <a:custGeom>
              <a:rect b="b" l="l" r="r" t="t"/>
              <a:pathLst>
                <a:path extrusionOk="0" h="77826" w="44978">
                  <a:moveTo>
                    <a:pt x="9620" y="1"/>
                  </a:moveTo>
                  <a:lnTo>
                    <a:pt x="1" y="56930"/>
                  </a:lnTo>
                  <a:lnTo>
                    <a:pt x="29822" y="77825"/>
                  </a:lnTo>
                  <a:lnTo>
                    <a:pt x="44977" y="12450"/>
                  </a:lnTo>
                  <a:lnTo>
                    <a:pt x="96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5018950" y="239525"/>
              <a:ext cx="165675" cy="77175"/>
            </a:xfrm>
            <a:custGeom>
              <a:rect b="b" l="l" r="r" t="t"/>
              <a:pathLst>
                <a:path extrusionOk="0" h="3087" w="6627">
                  <a:moveTo>
                    <a:pt x="405" y="1"/>
                  </a:moveTo>
                  <a:lnTo>
                    <a:pt x="0" y="1220"/>
                  </a:lnTo>
                  <a:lnTo>
                    <a:pt x="6626" y="3087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4845000" y="239525"/>
              <a:ext cx="1170000" cy="311275"/>
            </a:xfrm>
            <a:custGeom>
              <a:rect b="b" l="l" r="r" t="t"/>
              <a:pathLst>
                <a:path extrusionOk="0" h="12451" w="46800">
                  <a:moveTo>
                    <a:pt x="7363" y="1"/>
                  </a:moveTo>
                  <a:lnTo>
                    <a:pt x="13584" y="3087"/>
                  </a:lnTo>
                  <a:lnTo>
                    <a:pt x="4353" y="486"/>
                  </a:lnTo>
                  <a:lnTo>
                    <a:pt x="0" y="634"/>
                  </a:lnTo>
                  <a:lnTo>
                    <a:pt x="33557" y="12450"/>
                  </a:lnTo>
                  <a:lnTo>
                    <a:pt x="46800" y="10701"/>
                  </a:lnTo>
                  <a:lnTo>
                    <a:pt x="16907" y="58"/>
                  </a:lnTo>
                  <a:lnTo>
                    <a:pt x="7363" y="1"/>
                  </a:ln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5343550" y="239525"/>
              <a:ext cx="660750" cy="272750"/>
            </a:xfrm>
            <a:custGeom>
              <a:rect b="b" l="l" r="r" t="t"/>
              <a:pathLst>
                <a:path extrusionOk="0" h="10910" w="26430">
                  <a:moveTo>
                    <a:pt x="545" y="1"/>
                  </a:moveTo>
                  <a:lnTo>
                    <a:pt x="0" y="1138"/>
                  </a:lnTo>
                  <a:lnTo>
                    <a:pt x="26430" y="10909"/>
                  </a:lnTo>
                  <a:lnTo>
                    <a:pt x="545" y="1"/>
                  </a:ln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16"/>
            <p:cNvSpPr/>
            <p:nvPr/>
          </p:nvSpPr>
          <p:spPr>
            <a:xfrm>
              <a:off x="5163900" y="309150"/>
              <a:ext cx="534300" cy="206125"/>
            </a:xfrm>
            <a:custGeom>
              <a:rect b="b" l="l" r="r" t="t"/>
              <a:pathLst>
                <a:path extrusionOk="0" h="8245" w="21372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4784" y="1850"/>
                    <a:pt x="10684" y="4125"/>
                  </a:cubicBezTo>
                  <a:cubicBezTo>
                    <a:pt x="16582" y="6401"/>
                    <a:pt x="21364" y="8244"/>
                    <a:pt x="21372" y="8244"/>
                  </a:cubicBezTo>
                  <a:cubicBezTo>
                    <a:pt x="21372" y="8244"/>
                    <a:pt x="21372" y="8244"/>
                    <a:pt x="21372" y="8244"/>
                  </a:cubicBezTo>
                  <a:cubicBezTo>
                    <a:pt x="21372" y="8242"/>
                    <a:pt x="16587" y="6395"/>
                    <a:pt x="10687" y="4118"/>
                  </a:cubicBezTo>
                  <a:cubicBezTo>
                    <a:pt x="4791" y="1844"/>
                    <a:pt x="8" y="1"/>
                    <a:pt x="2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16"/>
            <p:cNvSpPr/>
            <p:nvPr/>
          </p:nvSpPr>
          <p:spPr>
            <a:xfrm>
              <a:off x="5101525" y="238100"/>
              <a:ext cx="655875" cy="279600"/>
            </a:xfrm>
            <a:custGeom>
              <a:rect b="b" l="l" r="r" t="t"/>
              <a:pathLst>
                <a:path extrusionOk="0" h="11184" w="26235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3"/>
                    <a:pt x="5872" y="2508"/>
                    <a:pt x="13116" y="5595"/>
                  </a:cubicBezTo>
                  <a:cubicBezTo>
                    <a:pt x="20357" y="8683"/>
                    <a:pt x="26228" y="11184"/>
                    <a:pt x="26234" y="11184"/>
                  </a:cubicBezTo>
                  <a:cubicBezTo>
                    <a:pt x="26234" y="11184"/>
                    <a:pt x="26234" y="11184"/>
                    <a:pt x="26234" y="11184"/>
                  </a:cubicBezTo>
                  <a:cubicBezTo>
                    <a:pt x="26235" y="11182"/>
                    <a:pt x="20364" y="8678"/>
                    <a:pt x="13118" y="5588"/>
                  </a:cubicBezTo>
                  <a:cubicBezTo>
                    <a:pt x="5879" y="2502"/>
                    <a:pt x="7" y="1"/>
                    <a:pt x="1" y="1"/>
                  </a:cubicBezTo>
                  <a:close/>
                </a:path>
              </a:pathLst>
            </a:custGeom>
            <a:solidFill>
              <a:srgbClr val="D8C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5305025" y="502375"/>
              <a:ext cx="745475" cy="1682800"/>
            </a:xfrm>
            <a:custGeom>
              <a:rect b="b" l="l" r="r" t="t"/>
              <a:pathLst>
                <a:path extrusionOk="0" h="67312" w="29819">
                  <a:moveTo>
                    <a:pt x="29818" y="1"/>
                  </a:moveTo>
                  <a:lnTo>
                    <a:pt x="15156" y="1936"/>
                  </a:lnTo>
                  <a:lnTo>
                    <a:pt x="1" y="67311"/>
                  </a:lnTo>
                  <a:lnTo>
                    <a:pt x="1" y="67311"/>
                  </a:lnTo>
                  <a:lnTo>
                    <a:pt x="15929" y="64706"/>
                  </a:lnTo>
                  <a:cubicBezTo>
                    <a:pt x="15929" y="64706"/>
                    <a:pt x="29818" y="1501"/>
                    <a:pt x="298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16"/>
            <p:cNvSpPr/>
            <p:nvPr/>
          </p:nvSpPr>
          <p:spPr>
            <a:xfrm>
              <a:off x="5500425" y="813225"/>
              <a:ext cx="405775" cy="1099825"/>
            </a:xfrm>
            <a:custGeom>
              <a:rect b="b" l="l" r="r" t="t"/>
              <a:pathLst>
                <a:path extrusionOk="0" h="43993" w="16231">
                  <a:moveTo>
                    <a:pt x="16230" y="0"/>
                  </a:moveTo>
                  <a:lnTo>
                    <a:pt x="10278" y="1298"/>
                  </a:lnTo>
                  <a:lnTo>
                    <a:pt x="0" y="43993"/>
                  </a:lnTo>
                  <a:lnTo>
                    <a:pt x="5925" y="43229"/>
                  </a:lnTo>
                  <a:lnTo>
                    <a:pt x="16230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16"/>
            <p:cNvSpPr/>
            <p:nvPr/>
          </p:nvSpPr>
          <p:spPr>
            <a:xfrm>
              <a:off x="5755550" y="731050"/>
              <a:ext cx="179225" cy="49925"/>
            </a:xfrm>
            <a:custGeom>
              <a:rect b="b" l="l" r="r" t="t"/>
              <a:pathLst>
                <a:path extrusionOk="0" h="1997" w="7169">
                  <a:moveTo>
                    <a:pt x="6131" y="0"/>
                  </a:moveTo>
                  <a:cubicBezTo>
                    <a:pt x="5459" y="0"/>
                    <a:pt x="4496" y="116"/>
                    <a:pt x="3445" y="341"/>
                  </a:cubicBezTo>
                  <a:cubicBezTo>
                    <a:pt x="1508" y="756"/>
                    <a:pt x="0" y="1386"/>
                    <a:pt x="79" y="1749"/>
                  </a:cubicBezTo>
                  <a:cubicBezTo>
                    <a:pt x="114" y="1915"/>
                    <a:pt x="474" y="1996"/>
                    <a:pt x="1038" y="1996"/>
                  </a:cubicBezTo>
                  <a:cubicBezTo>
                    <a:pt x="1711" y="1996"/>
                    <a:pt x="2673" y="1881"/>
                    <a:pt x="3726" y="1655"/>
                  </a:cubicBezTo>
                  <a:cubicBezTo>
                    <a:pt x="5661" y="1240"/>
                    <a:pt x="7168" y="609"/>
                    <a:pt x="7091" y="248"/>
                  </a:cubicBezTo>
                  <a:cubicBezTo>
                    <a:pt x="7056" y="82"/>
                    <a:pt x="6696" y="0"/>
                    <a:pt x="613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16"/>
            <p:cNvSpPr/>
            <p:nvPr/>
          </p:nvSpPr>
          <p:spPr>
            <a:xfrm>
              <a:off x="4781250" y="774825"/>
              <a:ext cx="590825" cy="500675"/>
            </a:xfrm>
            <a:custGeom>
              <a:rect b="b" l="l" r="r" t="t"/>
              <a:pathLst>
                <a:path extrusionOk="0" h="20027" w="23633">
                  <a:moveTo>
                    <a:pt x="1573" y="0"/>
                  </a:moveTo>
                  <a:lnTo>
                    <a:pt x="1" y="9451"/>
                  </a:lnTo>
                  <a:lnTo>
                    <a:pt x="20952" y="20027"/>
                  </a:lnTo>
                  <a:lnTo>
                    <a:pt x="23632" y="878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16"/>
            <p:cNvSpPr/>
            <p:nvPr/>
          </p:nvSpPr>
          <p:spPr>
            <a:xfrm>
              <a:off x="4749500" y="1078300"/>
              <a:ext cx="533475" cy="284350"/>
            </a:xfrm>
            <a:custGeom>
              <a:rect b="b" l="l" r="r" t="t"/>
              <a:pathLst>
                <a:path extrusionOk="0" h="11374" w="21339">
                  <a:moveTo>
                    <a:pt x="267" y="1"/>
                  </a:moveTo>
                  <a:cubicBezTo>
                    <a:pt x="218" y="1"/>
                    <a:pt x="187" y="11"/>
                    <a:pt x="176" y="32"/>
                  </a:cubicBezTo>
                  <a:cubicBezTo>
                    <a:pt x="0" y="358"/>
                    <a:pt x="4556" y="3157"/>
                    <a:pt x="10349" y="6280"/>
                  </a:cubicBezTo>
                  <a:cubicBezTo>
                    <a:pt x="15770" y="9201"/>
                    <a:pt x="20358" y="11374"/>
                    <a:pt x="21070" y="11374"/>
                  </a:cubicBezTo>
                  <a:cubicBezTo>
                    <a:pt x="21119" y="11374"/>
                    <a:pt x="21150" y="11364"/>
                    <a:pt x="21161" y="11342"/>
                  </a:cubicBezTo>
                  <a:cubicBezTo>
                    <a:pt x="21338" y="11016"/>
                    <a:pt x="16784" y="8220"/>
                    <a:pt x="10987" y="5096"/>
                  </a:cubicBezTo>
                  <a:cubicBezTo>
                    <a:pt x="5564" y="2173"/>
                    <a:pt x="979" y="1"/>
                    <a:pt x="267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16"/>
            <p:cNvSpPr/>
            <p:nvPr/>
          </p:nvSpPr>
          <p:spPr>
            <a:xfrm>
              <a:off x="5498850" y="1941775"/>
              <a:ext cx="137675" cy="38550"/>
            </a:xfrm>
            <a:custGeom>
              <a:rect b="b" l="l" r="r" t="t"/>
              <a:pathLst>
                <a:path extrusionOk="0" h="1542" w="5507">
                  <a:moveTo>
                    <a:pt x="4217" y="0"/>
                  </a:moveTo>
                  <a:cubicBezTo>
                    <a:pt x="3772" y="0"/>
                    <a:pt x="3233" y="41"/>
                    <a:pt x="2658" y="115"/>
                  </a:cubicBezTo>
                  <a:cubicBezTo>
                    <a:pt x="1172" y="308"/>
                    <a:pt x="0" y="799"/>
                    <a:pt x="63" y="1166"/>
                  </a:cubicBezTo>
                  <a:cubicBezTo>
                    <a:pt x="105" y="1412"/>
                    <a:pt x="673" y="1541"/>
                    <a:pt x="1491" y="1541"/>
                  </a:cubicBezTo>
                  <a:cubicBezTo>
                    <a:pt x="1892" y="1541"/>
                    <a:pt x="2352" y="1510"/>
                    <a:pt x="2840" y="1447"/>
                  </a:cubicBezTo>
                  <a:cubicBezTo>
                    <a:pt x="4355" y="1251"/>
                    <a:pt x="5507" y="675"/>
                    <a:pt x="5421" y="318"/>
                  </a:cubicBezTo>
                  <a:cubicBezTo>
                    <a:pt x="5370" y="96"/>
                    <a:pt x="4902" y="0"/>
                    <a:pt x="4217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16"/>
            <p:cNvSpPr/>
            <p:nvPr/>
          </p:nvSpPr>
          <p:spPr>
            <a:xfrm>
              <a:off x="4849200" y="1224825"/>
              <a:ext cx="316150" cy="151700"/>
            </a:xfrm>
            <a:custGeom>
              <a:rect b="b" l="l" r="r" t="t"/>
              <a:pathLst>
                <a:path extrusionOk="0" h="6068" w="12646">
                  <a:moveTo>
                    <a:pt x="359" y="1"/>
                  </a:moveTo>
                  <a:cubicBezTo>
                    <a:pt x="240" y="1"/>
                    <a:pt x="167" y="23"/>
                    <a:pt x="148" y="70"/>
                  </a:cubicBezTo>
                  <a:cubicBezTo>
                    <a:pt x="1" y="415"/>
                    <a:pt x="2689" y="1888"/>
                    <a:pt x="6076" y="3525"/>
                  </a:cubicBezTo>
                  <a:cubicBezTo>
                    <a:pt x="9082" y="4972"/>
                    <a:pt x="11644" y="6068"/>
                    <a:pt x="12311" y="6068"/>
                  </a:cubicBezTo>
                  <a:cubicBezTo>
                    <a:pt x="12396" y="6068"/>
                    <a:pt x="12450" y="6050"/>
                    <a:pt x="12470" y="6013"/>
                  </a:cubicBezTo>
                  <a:cubicBezTo>
                    <a:pt x="12645" y="5690"/>
                    <a:pt x="10081" y="3961"/>
                    <a:pt x="6660" y="2314"/>
                  </a:cubicBezTo>
                  <a:cubicBezTo>
                    <a:pt x="3711" y="889"/>
                    <a:pt x="1110" y="1"/>
                    <a:pt x="359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16"/>
            <p:cNvSpPr/>
            <p:nvPr/>
          </p:nvSpPr>
          <p:spPr>
            <a:xfrm>
              <a:off x="5102650" y="516025"/>
              <a:ext cx="163925" cy="57575"/>
            </a:xfrm>
            <a:custGeom>
              <a:rect b="b" l="l" r="r" t="t"/>
              <a:pathLst>
                <a:path extrusionOk="0" h="2303" w="6557">
                  <a:moveTo>
                    <a:pt x="756" y="1"/>
                  </a:moveTo>
                  <a:cubicBezTo>
                    <a:pt x="384" y="1"/>
                    <a:pt x="147" y="65"/>
                    <a:pt x="107" y="198"/>
                  </a:cubicBezTo>
                  <a:cubicBezTo>
                    <a:pt x="0" y="554"/>
                    <a:pt x="1333" y="1269"/>
                    <a:pt x="3085" y="1796"/>
                  </a:cubicBezTo>
                  <a:cubicBezTo>
                    <a:pt x="4180" y="2125"/>
                    <a:pt x="5180" y="2302"/>
                    <a:pt x="5801" y="2302"/>
                  </a:cubicBezTo>
                  <a:cubicBezTo>
                    <a:pt x="6174" y="2302"/>
                    <a:pt x="6411" y="2239"/>
                    <a:pt x="6451" y="2105"/>
                  </a:cubicBezTo>
                  <a:cubicBezTo>
                    <a:pt x="6556" y="1749"/>
                    <a:pt x="5225" y="1034"/>
                    <a:pt x="3472" y="508"/>
                  </a:cubicBezTo>
                  <a:cubicBezTo>
                    <a:pt x="2377" y="179"/>
                    <a:pt x="1378" y="1"/>
                    <a:pt x="756" y="1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16"/>
            <p:cNvSpPr/>
            <p:nvPr/>
          </p:nvSpPr>
          <p:spPr>
            <a:xfrm>
              <a:off x="5568375" y="447250"/>
              <a:ext cx="105550" cy="47550"/>
            </a:xfrm>
            <a:custGeom>
              <a:rect b="b" l="l" r="r" t="t"/>
              <a:pathLst>
                <a:path extrusionOk="0" h="1902" w="4222">
                  <a:moveTo>
                    <a:pt x="954" y="1"/>
                  </a:moveTo>
                  <a:cubicBezTo>
                    <a:pt x="954" y="1"/>
                    <a:pt x="0" y="278"/>
                    <a:pt x="139" y="951"/>
                  </a:cubicBezTo>
                  <a:lnTo>
                    <a:pt x="3256" y="1902"/>
                  </a:lnTo>
                  <a:cubicBezTo>
                    <a:pt x="3256" y="1902"/>
                    <a:pt x="3396" y="1319"/>
                    <a:pt x="3890" y="1319"/>
                  </a:cubicBezTo>
                  <a:cubicBezTo>
                    <a:pt x="3986" y="1319"/>
                    <a:pt x="4096" y="1341"/>
                    <a:pt x="4221" y="1394"/>
                  </a:cubicBezTo>
                  <a:lnTo>
                    <a:pt x="954" y="1"/>
                  </a:lnTo>
                  <a:close/>
                </a:path>
              </a:pathLst>
            </a:custGeom>
            <a:solidFill>
              <a:srgbClr val="2F1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16"/>
            <p:cNvSpPr/>
            <p:nvPr/>
          </p:nvSpPr>
          <p:spPr>
            <a:xfrm>
              <a:off x="5683925" y="492525"/>
              <a:ext cx="331075" cy="58275"/>
            </a:xfrm>
            <a:custGeom>
              <a:rect b="b" l="l" r="r" t="t"/>
              <a:pathLst>
                <a:path extrusionOk="0" h="2331" w="13243">
                  <a:moveTo>
                    <a:pt x="6874" y="0"/>
                  </a:moveTo>
                  <a:cubicBezTo>
                    <a:pt x="3917" y="0"/>
                    <a:pt x="864" y="483"/>
                    <a:pt x="0" y="2330"/>
                  </a:cubicBezTo>
                  <a:lnTo>
                    <a:pt x="13243" y="581"/>
                  </a:lnTo>
                  <a:cubicBezTo>
                    <a:pt x="13243" y="581"/>
                    <a:pt x="10116" y="0"/>
                    <a:pt x="6874" y="0"/>
                  </a:cubicBezTo>
                  <a:close/>
                </a:path>
              </a:pathLst>
            </a:custGeom>
            <a:solidFill>
              <a:srgbClr val="DB94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16"/>
            <p:cNvSpPr/>
            <p:nvPr/>
          </p:nvSpPr>
          <p:spPr>
            <a:xfrm>
              <a:off x="4081700" y="4650825"/>
              <a:ext cx="1754125" cy="825000"/>
            </a:xfrm>
            <a:custGeom>
              <a:rect b="b" l="l" r="r" t="t"/>
              <a:pathLst>
                <a:path extrusionOk="0" h="33000" w="70165">
                  <a:moveTo>
                    <a:pt x="55273" y="1"/>
                  </a:moveTo>
                  <a:lnTo>
                    <a:pt x="1" y="19690"/>
                  </a:lnTo>
                  <a:lnTo>
                    <a:pt x="2399" y="32999"/>
                  </a:lnTo>
                  <a:lnTo>
                    <a:pt x="70165" y="12425"/>
                  </a:lnTo>
                  <a:lnTo>
                    <a:pt x="552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16"/>
            <p:cNvSpPr/>
            <p:nvPr/>
          </p:nvSpPr>
          <p:spPr>
            <a:xfrm>
              <a:off x="4165925" y="4658525"/>
              <a:ext cx="1545450" cy="738250"/>
            </a:xfrm>
            <a:custGeom>
              <a:rect b="b" l="l" r="r" t="t"/>
              <a:pathLst>
                <a:path extrusionOk="0" h="29530" w="61818">
                  <a:moveTo>
                    <a:pt x="61817" y="0"/>
                  </a:moveTo>
                  <a:lnTo>
                    <a:pt x="0" y="18919"/>
                  </a:lnTo>
                  <a:lnTo>
                    <a:pt x="0" y="29530"/>
                  </a:lnTo>
                  <a:lnTo>
                    <a:pt x="61817" y="11645"/>
                  </a:lnTo>
                  <a:lnTo>
                    <a:pt x="61817" y="0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16"/>
            <p:cNvSpPr/>
            <p:nvPr/>
          </p:nvSpPr>
          <p:spPr>
            <a:xfrm>
              <a:off x="2930975" y="3150425"/>
              <a:ext cx="2826625" cy="1981075"/>
            </a:xfrm>
            <a:custGeom>
              <a:rect b="b" l="l" r="r" t="t"/>
              <a:pathLst>
                <a:path extrusionOk="0" h="79243" w="113065">
                  <a:moveTo>
                    <a:pt x="63703" y="1"/>
                  </a:moveTo>
                  <a:lnTo>
                    <a:pt x="0" y="17747"/>
                  </a:lnTo>
                  <a:lnTo>
                    <a:pt x="41947" y="73627"/>
                  </a:lnTo>
                  <a:lnTo>
                    <a:pt x="49398" y="79243"/>
                  </a:lnTo>
                  <a:lnTo>
                    <a:pt x="113064" y="60074"/>
                  </a:lnTo>
                  <a:lnTo>
                    <a:pt x="637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16"/>
            <p:cNvSpPr/>
            <p:nvPr/>
          </p:nvSpPr>
          <p:spPr>
            <a:xfrm>
              <a:off x="3769850" y="4969900"/>
              <a:ext cx="396075" cy="505925"/>
            </a:xfrm>
            <a:custGeom>
              <a:rect b="b" l="l" r="r" t="t"/>
              <a:pathLst>
                <a:path extrusionOk="0" h="20237" w="15843">
                  <a:moveTo>
                    <a:pt x="10365" y="0"/>
                  </a:moveTo>
                  <a:lnTo>
                    <a:pt x="1" y="4455"/>
                  </a:lnTo>
                  <a:lnTo>
                    <a:pt x="14873" y="20236"/>
                  </a:lnTo>
                  <a:lnTo>
                    <a:pt x="15843" y="6464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16"/>
            <p:cNvSpPr/>
            <p:nvPr/>
          </p:nvSpPr>
          <p:spPr>
            <a:xfrm>
              <a:off x="3837850" y="5021225"/>
              <a:ext cx="202350" cy="231100"/>
            </a:xfrm>
            <a:custGeom>
              <a:rect b="b" l="l" r="r" t="t"/>
              <a:pathLst>
                <a:path extrusionOk="0" h="9244" w="8094">
                  <a:moveTo>
                    <a:pt x="2868" y="0"/>
                  </a:moveTo>
                  <a:lnTo>
                    <a:pt x="0" y="1232"/>
                  </a:lnTo>
                  <a:lnTo>
                    <a:pt x="7645" y="9243"/>
                  </a:lnTo>
                  <a:lnTo>
                    <a:pt x="8093" y="5261"/>
                  </a:lnTo>
                  <a:lnTo>
                    <a:pt x="28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16"/>
            <p:cNvSpPr/>
            <p:nvPr/>
          </p:nvSpPr>
          <p:spPr>
            <a:xfrm>
              <a:off x="4239600" y="4777075"/>
              <a:ext cx="1471800" cy="448925"/>
            </a:xfrm>
            <a:custGeom>
              <a:rect b="b" l="l" r="r" t="t"/>
              <a:pathLst>
                <a:path extrusionOk="0" h="17957" w="58872">
                  <a:moveTo>
                    <a:pt x="58870" y="1"/>
                  </a:moveTo>
                  <a:cubicBezTo>
                    <a:pt x="58853" y="1"/>
                    <a:pt x="45679" y="4016"/>
                    <a:pt x="29435" y="8971"/>
                  </a:cubicBezTo>
                  <a:cubicBezTo>
                    <a:pt x="13176" y="13930"/>
                    <a:pt x="0" y="17953"/>
                    <a:pt x="1" y="17956"/>
                  </a:cubicBezTo>
                  <a:cubicBezTo>
                    <a:pt x="1" y="17956"/>
                    <a:pt x="1" y="17956"/>
                    <a:pt x="1" y="17956"/>
                  </a:cubicBezTo>
                  <a:cubicBezTo>
                    <a:pt x="18" y="17956"/>
                    <a:pt x="13189" y="13942"/>
                    <a:pt x="29439" y="8986"/>
                  </a:cubicBezTo>
                  <a:cubicBezTo>
                    <a:pt x="45693" y="4028"/>
                    <a:pt x="58871" y="4"/>
                    <a:pt x="58870" y="1"/>
                  </a:cubicBezTo>
                  <a:cubicBezTo>
                    <a:pt x="58870" y="1"/>
                    <a:pt x="58870" y="1"/>
                    <a:pt x="58870" y="1"/>
                  </a:cubicBez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16"/>
            <p:cNvSpPr/>
            <p:nvPr/>
          </p:nvSpPr>
          <p:spPr>
            <a:xfrm>
              <a:off x="4250225" y="4872050"/>
              <a:ext cx="1461150" cy="380250"/>
            </a:xfrm>
            <a:custGeom>
              <a:rect b="b" l="l" r="r" t="t"/>
              <a:pathLst>
                <a:path extrusionOk="0" h="15210" w="58446">
                  <a:moveTo>
                    <a:pt x="58445" y="0"/>
                  </a:moveTo>
                  <a:cubicBezTo>
                    <a:pt x="58445" y="0"/>
                    <a:pt x="58433" y="3"/>
                    <a:pt x="58407" y="9"/>
                  </a:cubicBezTo>
                  <a:lnTo>
                    <a:pt x="58293" y="36"/>
                  </a:lnTo>
                  <a:lnTo>
                    <a:pt x="57849" y="144"/>
                  </a:lnTo>
                  <a:lnTo>
                    <a:pt x="56138" y="559"/>
                  </a:lnTo>
                  <a:lnTo>
                    <a:pt x="49849" y="2085"/>
                  </a:lnTo>
                  <a:lnTo>
                    <a:pt x="45506" y="3141"/>
                  </a:lnTo>
                  <a:lnTo>
                    <a:pt x="40523" y="4360"/>
                  </a:lnTo>
                  <a:cubicBezTo>
                    <a:pt x="37015" y="5223"/>
                    <a:pt x="33160" y="6178"/>
                    <a:pt x="29119" y="7203"/>
                  </a:cubicBezTo>
                  <a:cubicBezTo>
                    <a:pt x="25077" y="8230"/>
                    <a:pt x="21232" y="9232"/>
                    <a:pt x="17741" y="10163"/>
                  </a:cubicBezTo>
                  <a:lnTo>
                    <a:pt x="15192" y="10852"/>
                  </a:lnTo>
                  <a:lnTo>
                    <a:pt x="14578" y="11018"/>
                  </a:lnTo>
                  <a:cubicBezTo>
                    <a:pt x="14374" y="11073"/>
                    <a:pt x="14172" y="11127"/>
                    <a:pt x="13972" y="11183"/>
                  </a:cubicBezTo>
                  <a:lnTo>
                    <a:pt x="12790" y="11509"/>
                  </a:lnTo>
                  <a:lnTo>
                    <a:pt x="10550" y="12129"/>
                  </a:lnTo>
                  <a:lnTo>
                    <a:pt x="8486" y="12714"/>
                  </a:lnTo>
                  <a:lnTo>
                    <a:pt x="7525" y="12987"/>
                  </a:lnTo>
                  <a:lnTo>
                    <a:pt x="7062" y="13118"/>
                  </a:lnTo>
                  <a:cubicBezTo>
                    <a:pt x="6909" y="13161"/>
                    <a:pt x="6761" y="13205"/>
                    <a:pt x="6613" y="13248"/>
                  </a:cubicBezTo>
                  <a:lnTo>
                    <a:pt x="4943" y="13735"/>
                  </a:lnTo>
                  <a:lnTo>
                    <a:pt x="3490" y="14159"/>
                  </a:lnTo>
                  <a:lnTo>
                    <a:pt x="2272" y="14525"/>
                  </a:lnTo>
                  <a:lnTo>
                    <a:pt x="588" y="15031"/>
                  </a:lnTo>
                  <a:lnTo>
                    <a:pt x="150" y="15164"/>
                  </a:lnTo>
                  <a:lnTo>
                    <a:pt x="38" y="15197"/>
                  </a:lnTo>
                  <a:lnTo>
                    <a:pt x="1" y="15209"/>
                  </a:lnTo>
                  <a:lnTo>
                    <a:pt x="39" y="15199"/>
                  </a:lnTo>
                  <a:lnTo>
                    <a:pt x="150" y="15165"/>
                  </a:lnTo>
                  <a:lnTo>
                    <a:pt x="589" y="15035"/>
                  </a:lnTo>
                  <a:lnTo>
                    <a:pt x="2274" y="14531"/>
                  </a:lnTo>
                  <a:lnTo>
                    <a:pt x="3492" y="14166"/>
                  </a:lnTo>
                  <a:lnTo>
                    <a:pt x="4945" y="13743"/>
                  </a:lnTo>
                  <a:lnTo>
                    <a:pt x="6615" y="13258"/>
                  </a:lnTo>
                  <a:cubicBezTo>
                    <a:pt x="6762" y="13216"/>
                    <a:pt x="6913" y="13171"/>
                    <a:pt x="7064" y="13128"/>
                  </a:cubicBezTo>
                  <a:lnTo>
                    <a:pt x="7527" y="12997"/>
                  </a:lnTo>
                  <a:lnTo>
                    <a:pt x="8489" y="12725"/>
                  </a:lnTo>
                  <a:lnTo>
                    <a:pt x="10552" y="12141"/>
                  </a:lnTo>
                  <a:lnTo>
                    <a:pt x="12794" y="11522"/>
                  </a:lnTo>
                  <a:lnTo>
                    <a:pt x="13975" y="11196"/>
                  </a:lnTo>
                  <a:cubicBezTo>
                    <a:pt x="14174" y="11140"/>
                    <a:pt x="14377" y="11086"/>
                    <a:pt x="14580" y="11031"/>
                  </a:cubicBezTo>
                  <a:lnTo>
                    <a:pt x="15195" y="10865"/>
                  </a:lnTo>
                  <a:lnTo>
                    <a:pt x="17744" y="10177"/>
                  </a:lnTo>
                  <a:cubicBezTo>
                    <a:pt x="21236" y="9246"/>
                    <a:pt x="25080" y="8245"/>
                    <a:pt x="29122" y="7218"/>
                  </a:cubicBezTo>
                  <a:cubicBezTo>
                    <a:pt x="33164" y="6194"/>
                    <a:pt x="37018" y="5238"/>
                    <a:pt x="40526" y="4373"/>
                  </a:cubicBezTo>
                  <a:lnTo>
                    <a:pt x="45509" y="3154"/>
                  </a:lnTo>
                  <a:lnTo>
                    <a:pt x="49852" y="2095"/>
                  </a:lnTo>
                  <a:lnTo>
                    <a:pt x="56140" y="564"/>
                  </a:lnTo>
                  <a:lnTo>
                    <a:pt x="57849" y="146"/>
                  </a:lnTo>
                  <a:lnTo>
                    <a:pt x="58293" y="37"/>
                  </a:lnTo>
                  <a:lnTo>
                    <a:pt x="58407" y="10"/>
                  </a:lnTo>
                  <a:lnTo>
                    <a:pt x="58445" y="0"/>
                  </a:lnTo>
                  <a:close/>
                </a:path>
              </a:pathLst>
            </a:custGeom>
            <a:solidFill>
              <a:srgbClr val="A0927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16"/>
            <p:cNvSpPr/>
            <p:nvPr/>
          </p:nvSpPr>
          <p:spPr>
            <a:xfrm>
              <a:off x="2495125" y="3223650"/>
              <a:ext cx="4100850" cy="2103025"/>
            </a:xfrm>
            <a:custGeom>
              <a:rect b="b" l="l" r="r" t="t"/>
              <a:pathLst>
                <a:path extrusionOk="0" h="84121" w="164034">
                  <a:moveTo>
                    <a:pt x="116600" y="0"/>
                  </a:moveTo>
                  <a:lnTo>
                    <a:pt x="1" y="26638"/>
                  </a:lnTo>
                  <a:lnTo>
                    <a:pt x="29911" y="84121"/>
                  </a:lnTo>
                  <a:lnTo>
                    <a:pt x="83186" y="61221"/>
                  </a:lnTo>
                  <a:lnTo>
                    <a:pt x="85289" y="65894"/>
                  </a:lnTo>
                  <a:lnTo>
                    <a:pt x="113563" y="57716"/>
                  </a:lnTo>
                  <a:lnTo>
                    <a:pt x="109823" y="52108"/>
                  </a:lnTo>
                  <a:lnTo>
                    <a:pt x="109823" y="52108"/>
                  </a:lnTo>
                  <a:lnTo>
                    <a:pt x="164034" y="53977"/>
                  </a:lnTo>
                  <a:lnTo>
                    <a:pt x="1166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16"/>
            <p:cNvSpPr/>
            <p:nvPr/>
          </p:nvSpPr>
          <p:spPr>
            <a:xfrm>
              <a:off x="2582775" y="3539100"/>
              <a:ext cx="3984000" cy="1407875"/>
            </a:xfrm>
            <a:custGeom>
              <a:rect b="b" l="l" r="r" t="t"/>
              <a:pathLst>
                <a:path extrusionOk="0" h="56315" w="159360">
                  <a:moveTo>
                    <a:pt x="5374" y="1"/>
                  </a:moveTo>
                  <a:lnTo>
                    <a:pt x="0" y="2104"/>
                  </a:lnTo>
                  <a:lnTo>
                    <a:pt x="30610" y="56314"/>
                  </a:lnTo>
                  <a:cubicBezTo>
                    <a:pt x="30610" y="56314"/>
                    <a:pt x="69326" y="39721"/>
                    <a:pt x="86796" y="39721"/>
                  </a:cubicBezTo>
                  <a:cubicBezTo>
                    <a:pt x="86917" y="39721"/>
                    <a:pt x="87038" y="39722"/>
                    <a:pt x="87157" y="39724"/>
                  </a:cubicBezTo>
                  <a:lnTo>
                    <a:pt x="85989" y="46734"/>
                  </a:lnTo>
                  <a:lnTo>
                    <a:pt x="85989" y="46734"/>
                  </a:lnTo>
                  <a:lnTo>
                    <a:pt x="102930" y="42294"/>
                  </a:lnTo>
                  <a:lnTo>
                    <a:pt x="99542" y="37154"/>
                  </a:lnTo>
                  <a:cubicBezTo>
                    <a:pt x="99542" y="37154"/>
                    <a:pt x="122098" y="32300"/>
                    <a:pt x="142883" y="32300"/>
                  </a:cubicBezTo>
                  <a:cubicBezTo>
                    <a:pt x="148690" y="32300"/>
                    <a:pt x="154359" y="32679"/>
                    <a:pt x="159359" y="33648"/>
                  </a:cubicBezTo>
                  <a:cubicBezTo>
                    <a:pt x="159359" y="33648"/>
                    <a:pt x="152116" y="19629"/>
                    <a:pt x="142302" y="17993"/>
                  </a:cubicBezTo>
                  <a:cubicBezTo>
                    <a:pt x="132488" y="16357"/>
                    <a:pt x="5374" y="1"/>
                    <a:pt x="537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16"/>
            <p:cNvSpPr/>
            <p:nvPr/>
          </p:nvSpPr>
          <p:spPr>
            <a:xfrm>
              <a:off x="4884375" y="3036700"/>
              <a:ext cx="1571425" cy="1466300"/>
            </a:xfrm>
            <a:custGeom>
              <a:rect b="b" l="l" r="r" t="t"/>
              <a:pathLst>
                <a:path extrusionOk="0" h="58652" w="62857">
                  <a:moveTo>
                    <a:pt x="18927" y="1"/>
                  </a:moveTo>
                  <a:lnTo>
                    <a:pt x="0" y="58651"/>
                  </a:lnTo>
                  <a:cubicBezTo>
                    <a:pt x="19357" y="44493"/>
                    <a:pt x="45999" y="42843"/>
                    <a:pt x="57362" y="42843"/>
                  </a:cubicBezTo>
                  <a:cubicBezTo>
                    <a:pt x="60814" y="42843"/>
                    <a:pt x="62856" y="42996"/>
                    <a:pt x="62856" y="42996"/>
                  </a:cubicBezTo>
                  <a:lnTo>
                    <a:pt x="27339" y="1"/>
                  </a:ln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16"/>
            <p:cNvSpPr/>
            <p:nvPr/>
          </p:nvSpPr>
          <p:spPr>
            <a:xfrm>
              <a:off x="2599750" y="3317100"/>
              <a:ext cx="2284650" cy="1349475"/>
            </a:xfrm>
            <a:custGeom>
              <a:rect b="b" l="l" r="r" t="t"/>
              <a:pathLst>
                <a:path extrusionOk="0" h="53979" w="91386">
                  <a:moveTo>
                    <a:pt x="28986" y="1"/>
                  </a:moveTo>
                  <a:cubicBezTo>
                    <a:pt x="19023" y="1"/>
                    <a:pt x="8901" y="1169"/>
                    <a:pt x="957" y="4674"/>
                  </a:cubicBezTo>
                  <a:cubicBezTo>
                    <a:pt x="1" y="5096"/>
                    <a:pt x="33670" y="53978"/>
                    <a:pt x="33670" y="53978"/>
                  </a:cubicBezTo>
                  <a:cubicBezTo>
                    <a:pt x="33670" y="53978"/>
                    <a:pt x="57555" y="45240"/>
                    <a:pt x="77154" y="45240"/>
                  </a:cubicBezTo>
                  <a:cubicBezTo>
                    <a:pt x="82381" y="45240"/>
                    <a:pt x="87302" y="45861"/>
                    <a:pt x="91385" y="47435"/>
                  </a:cubicBezTo>
                  <a:lnTo>
                    <a:pt x="68213" y="4674"/>
                  </a:lnTo>
                  <a:cubicBezTo>
                    <a:pt x="68213" y="4674"/>
                    <a:pt x="48914" y="1"/>
                    <a:pt x="28986" y="1"/>
                  </a:cubicBezTo>
                  <a:close/>
                </a:path>
              </a:pathLst>
            </a:custGeom>
            <a:solidFill>
              <a:srgbClr val="CEC4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6"/>
            <p:cNvSpPr/>
            <p:nvPr/>
          </p:nvSpPr>
          <p:spPr>
            <a:xfrm>
              <a:off x="2758025" y="3155000"/>
              <a:ext cx="2126375" cy="1371375"/>
            </a:xfrm>
            <a:custGeom>
              <a:rect b="b" l="l" r="r" t="t"/>
              <a:pathLst>
                <a:path extrusionOk="0" h="54855" w="85055">
                  <a:moveTo>
                    <a:pt x="27387" y="1"/>
                  </a:moveTo>
                  <a:cubicBezTo>
                    <a:pt x="19225" y="1"/>
                    <a:pt x="9920" y="1377"/>
                    <a:pt x="1" y="5317"/>
                  </a:cubicBezTo>
                  <a:lnTo>
                    <a:pt x="30143" y="50647"/>
                  </a:lnTo>
                  <a:cubicBezTo>
                    <a:pt x="30143" y="50647"/>
                    <a:pt x="45395" y="46206"/>
                    <a:pt x="60291" y="46206"/>
                  </a:cubicBezTo>
                  <a:cubicBezTo>
                    <a:pt x="70268" y="46206"/>
                    <a:pt x="80087" y="48199"/>
                    <a:pt x="85054" y="54854"/>
                  </a:cubicBezTo>
                  <a:lnTo>
                    <a:pt x="59117" y="7420"/>
                  </a:lnTo>
                  <a:cubicBezTo>
                    <a:pt x="59117" y="7420"/>
                    <a:pt x="46333" y="1"/>
                    <a:pt x="27387" y="1"/>
                  </a:cubicBezTo>
                  <a:close/>
                </a:path>
              </a:pathLst>
            </a:custGeom>
            <a:solidFill>
              <a:srgbClr val="DED3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2828125" y="2890350"/>
              <a:ext cx="2032900" cy="1577600"/>
            </a:xfrm>
            <a:custGeom>
              <a:rect b="b" l="l" r="r" t="t"/>
              <a:pathLst>
                <a:path extrusionOk="0" h="63104" w="81316">
                  <a:moveTo>
                    <a:pt x="22027" y="0"/>
                  </a:moveTo>
                  <a:cubicBezTo>
                    <a:pt x="15685" y="0"/>
                    <a:pt x="8368" y="1132"/>
                    <a:pt x="0" y="3986"/>
                  </a:cubicBezTo>
                  <a:lnTo>
                    <a:pt x="30843" y="50018"/>
                  </a:lnTo>
                  <a:lnTo>
                    <a:pt x="35751" y="48850"/>
                  </a:lnTo>
                  <a:cubicBezTo>
                    <a:pt x="35751" y="48850"/>
                    <a:pt x="42500" y="44933"/>
                    <a:pt x="51683" y="44933"/>
                  </a:cubicBezTo>
                  <a:cubicBezTo>
                    <a:pt x="60583" y="44933"/>
                    <a:pt x="71770" y="48612"/>
                    <a:pt x="81316" y="63104"/>
                  </a:cubicBezTo>
                  <a:lnTo>
                    <a:pt x="56313" y="16604"/>
                  </a:lnTo>
                  <a:cubicBezTo>
                    <a:pt x="56313" y="16604"/>
                    <a:pt x="46321" y="0"/>
                    <a:pt x="22027" y="0"/>
                  </a:cubicBezTo>
                  <a:close/>
                </a:path>
              </a:pathLst>
            </a:custGeom>
            <a:solidFill>
              <a:srgbClr val="E1DD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16"/>
            <p:cNvSpPr/>
            <p:nvPr/>
          </p:nvSpPr>
          <p:spPr>
            <a:xfrm>
              <a:off x="4235950" y="2797225"/>
              <a:ext cx="1840125" cy="1705775"/>
            </a:xfrm>
            <a:custGeom>
              <a:rect b="b" l="l" r="r" t="t"/>
              <a:pathLst>
                <a:path extrusionOk="0" h="68231" w="73605">
                  <a:moveTo>
                    <a:pt x="41778" y="0"/>
                  </a:moveTo>
                  <a:cubicBezTo>
                    <a:pt x="40344" y="0"/>
                    <a:pt x="7997" y="224"/>
                    <a:pt x="0" y="20329"/>
                  </a:cubicBezTo>
                  <a:lnTo>
                    <a:pt x="25937" y="68230"/>
                  </a:lnTo>
                  <a:cubicBezTo>
                    <a:pt x="25937" y="68230"/>
                    <a:pt x="41095" y="40349"/>
                    <a:pt x="64879" y="40349"/>
                  </a:cubicBezTo>
                  <a:cubicBezTo>
                    <a:pt x="67672" y="40349"/>
                    <a:pt x="70584" y="40733"/>
                    <a:pt x="73605" y="41592"/>
                  </a:cubicBezTo>
                  <a:lnTo>
                    <a:pt x="41827" y="1"/>
                  </a:lnTo>
                  <a:cubicBezTo>
                    <a:pt x="41827" y="1"/>
                    <a:pt x="41810" y="0"/>
                    <a:pt x="41778" y="0"/>
                  </a:cubicBezTo>
                  <a:close/>
                </a:path>
              </a:pathLst>
            </a:custGeom>
            <a:solidFill>
              <a:srgbClr val="ECE8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16"/>
            <p:cNvSpPr/>
            <p:nvPr/>
          </p:nvSpPr>
          <p:spPr>
            <a:xfrm>
              <a:off x="2495125" y="3869575"/>
              <a:ext cx="2839075" cy="1457100"/>
            </a:xfrm>
            <a:custGeom>
              <a:rect b="b" l="l" r="r" t="t"/>
              <a:pathLst>
                <a:path extrusionOk="0" h="58284" w="113563">
                  <a:moveTo>
                    <a:pt x="3506" y="1"/>
                  </a:moveTo>
                  <a:lnTo>
                    <a:pt x="1" y="801"/>
                  </a:lnTo>
                  <a:lnTo>
                    <a:pt x="29911" y="58284"/>
                  </a:lnTo>
                  <a:lnTo>
                    <a:pt x="83186" y="35384"/>
                  </a:lnTo>
                  <a:lnTo>
                    <a:pt x="85289" y="40057"/>
                  </a:lnTo>
                  <a:lnTo>
                    <a:pt x="113563" y="31879"/>
                  </a:lnTo>
                  <a:lnTo>
                    <a:pt x="111856" y="29320"/>
                  </a:lnTo>
                  <a:lnTo>
                    <a:pt x="86467" y="37366"/>
                  </a:lnTo>
                  <a:lnTo>
                    <a:pt x="83186" y="31879"/>
                  </a:lnTo>
                  <a:lnTo>
                    <a:pt x="31972" y="54319"/>
                  </a:lnTo>
                  <a:lnTo>
                    <a:pt x="35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16"/>
            <p:cNvSpPr/>
            <p:nvPr/>
          </p:nvSpPr>
          <p:spPr>
            <a:xfrm>
              <a:off x="5240700" y="4526350"/>
              <a:ext cx="1355275" cy="111950"/>
            </a:xfrm>
            <a:custGeom>
              <a:rect b="b" l="l" r="r" t="t"/>
              <a:pathLst>
                <a:path extrusionOk="0" h="4478" w="54211">
                  <a:moveTo>
                    <a:pt x="0" y="0"/>
                  </a:moveTo>
                  <a:lnTo>
                    <a:pt x="1196" y="1792"/>
                  </a:lnTo>
                  <a:lnTo>
                    <a:pt x="54211" y="4477"/>
                  </a:lnTo>
                  <a:lnTo>
                    <a:pt x="54211" y="1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16"/>
            <p:cNvSpPr/>
            <p:nvPr/>
          </p:nvSpPr>
          <p:spPr>
            <a:xfrm>
              <a:off x="4462525" y="3048825"/>
              <a:ext cx="842950" cy="477425"/>
            </a:xfrm>
            <a:custGeom>
              <a:rect b="b" l="l" r="r" t="t"/>
              <a:pathLst>
                <a:path extrusionOk="0" h="19097" w="33718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2"/>
                    <a:pt x="27799" y="879"/>
                  </a:cubicBezTo>
                  <a:cubicBezTo>
                    <a:pt x="25996" y="1258"/>
                    <a:pt x="23862" y="1781"/>
                    <a:pt x="21524" y="2481"/>
                  </a:cubicBezTo>
                  <a:cubicBezTo>
                    <a:pt x="19188" y="3179"/>
                    <a:pt x="16647" y="4065"/>
                    <a:pt x="14066" y="5215"/>
                  </a:cubicBezTo>
                  <a:cubicBezTo>
                    <a:pt x="11483" y="6354"/>
                    <a:pt x="9112" y="7668"/>
                    <a:pt x="7116" y="9109"/>
                  </a:cubicBezTo>
                  <a:cubicBezTo>
                    <a:pt x="5117" y="10540"/>
                    <a:pt x="3499" y="12103"/>
                    <a:pt x="2385" y="13607"/>
                  </a:cubicBezTo>
                  <a:cubicBezTo>
                    <a:pt x="1266" y="15111"/>
                    <a:pt x="653" y="16518"/>
                    <a:pt x="342" y="17510"/>
                  </a:cubicBezTo>
                  <a:cubicBezTo>
                    <a:pt x="66" y="18516"/>
                    <a:pt x="0" y="19086"/>
                    <a:pt x="50" y="19096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5"/>
                    <a:pt x="661" y="17625"/>
                  </a:cubicBezTo>
                  <a:cubicBezTo>
                    <a:pt x="1062" y="16696"/>
                    <a:pt x="1734" y="15387"/>
                    <a:pt x="2873" y="13988"/>
                  </a:cubicBezTo>
                  <a:cubicBezTo>
                    <a:pt x="5126" y="11158"/>
                    <a:pt x="9326" y="8225"/>
                    <a:pt x="14422" y="6014"/>
                  </a:cubicBezTo>
                  <a:cubicBezTo>
                    <a:pt x="19509" y="3757"/>
                    <a:pt x="24403" y="2402"/>
                    <a:pt x="27939" y="1482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16"/>
            <p:cNvSpPr/>
            <p:nvPr/>
          </p:nvSpPr>
          <p:spPr>
            <a:xfrm>
              <a:off x="4531575" y="3153500"/>
              <a:ext cx="842950" cy="477400"/>
            </a:xfrm>
            <a:custGeom>
              <a:rect b="b" l="l" r="r" t="t"/>
              <a:pathLst>
                <a:path extrusionOk="0" h="19096" w="33718">
                  <a:moveTo>
                    <a:pt x="33503" y="1"/>
                  </a:moveTo>
                  <a:cubicBezTo>
                    <a:pt x="33254" y="1"/>
                    <a:pt x="32774" y="41"/>
                    <a:pt x="32096" y="129"/>
                  </a:cubicBezTo>
                  <a:cubicBezTo>
                    <a:pt x="31074" y="261"/>
                    <a:pt x="29602" y="502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9"/>
                    <a:pt x="16648" y="4064"/>
                    <a:pt x="14066" y="5215"/>
                  </a:cubicBezTo>
                  <a:cubicBezTo>
                    <a:pt x="11483" y="6353"/>
                    <a:pt x="9113" y="7669"/>
                    <a:pt x="7117" y="9108"/>
                  </a:cubicBezTo>
                  <a:cubicBezTo>
                    <a:pt x="5117" y="10540"/>
                    <a:pt x="3500" y="12103"/>
                    <a:pt x="2387" y="13608"/>
                  </a:cubicBezTo>
                  <a:cubicBezTo>
                    <a:pt x="1266" y="15112"/>
                    <a:pt x="653" y="16518"/>
                    <a:pt x="342" y="17510"/>
                  </a:cubicBezTo>
                  <a:cubicBezTo>
                    <a:pt x="66" y="18515"/>
                    <a:pt x="0" y="19086"/>
                    <a:pt x="50" y="19095"/>
                  </a:cubicBezTo>
                  <a:cubicBezTo>
                    <a:pt x="51" y="19096"/>
                    <a:pt x="52" y="19096"/>
                    <a:pt x="53" y="19096"/>
                  </a:cubicBezTo>
                  <a:cubicBezTo>
                    <a:pt x="124" y="19096"/>
                    <a:pt x="302" y="18554"/>
                    <a:pt x="661" y="17626"/>
                  </a:cubicBezTo>
                  <a:cubicBezTo>
                    <a:pt x="1062" y="16695"/>
                    <a:pt x="1734" y="15387"/>
                    <a:pt x="2873" y="13987"/>
                  </a:cubicBezTo>
                  <a:cubicBezTo>
                    <a:pt x="5126" y="11158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7" y="152"/>
                    <a:pt x="33698" y="31"/>
                  </a:cubicBezTo>
                  <a:cubicBezTo>
                    <a:pt x="33696" y="11"/>
                    <a:pt x="33629" y="1"/>
                    <a:pt x="33503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16"/>
            <p:cNvSpPr/>
            <p:nvPr/>
          </p:nvSpPr>
          <p:spPr>
            <a:xfrm>
              <a:off x="4613200" y="3286900"/>
              <a:ext cx="842925" cy="477400"/>
            </a:xfrm>
            <a:custGeom>
              <a:rect b="b" l="l" r="r" t="t"/>
              <a:pathLst>
                <a:path extrusionOk="0" h="19096" w="33717">
                  <a:moveTo>
                    <a:pt x="33500" y="1"/>
                  </a:moveTo>
                  <a:cubicBezTo>
                    <a:pt x="33250" y="1"/>
                    <a:pt x="32771" y="41"/>
                    <a:pt x="32096" y="129"/>
                  </a:cubicBezTo>
                  <a:cubicBezTo>
                    <a:pt x="31074" y="262"/>
                    <a:pt x="29602" y="501"/>
                    <a:pt x="27799" y="880"/>
                  </a:cubicBezTo>
                  <a:cubicBezTo>
                    <a:pt x="25996" y="1257"/>
                    <a:pt x="23862" y="1781"/>
                    <a:pt x="21525" y="2480"/>
                  </a:cubicBezTo>
                  <a:cubicBezTo>
                    <a:pt x="19188" y="3178"/>
                    <a:pt x="16647" y="4065"/>
                    <a:pt x="14066" y="5215"/>
                  </a:cubicBezTo>
                  <a:cubicBezTo>
                    <a:pt x="11483" y="6353"/>
                    <a:pt x="9112" y="7668"/>
                    <a:pt x="7116" y="9108"/>
                  </a:cubicBezTo>
                  <a:cubicBezTo>
                    <a:pt x="5117" y="10540"/>
                    <a:pt x="3499" y="12103"/>
                    <a:pt x="2385" y="13608"/>
                  </a:cubicBezTo>
                  <a:cubicBezTo>
                    <a:pt x="1266" y="15111"/>
                    <a:pt x="653" y="16518"/>
                    <a:pt x="341" y="17509"/>
                  </a:cubicBezTo>
                  <a:cubicBezTo>
                    <a:pt x="66" y="18515"/>
                    <a:pt x="0" y="19087"/>
                    <a:pt x="50" y="19095"/>
                  </a:cubicBezTo>
                  <a:cubicBezTo>
                    <a:pt x="51" y="19095"/>
                    <a:pt x="52" y="19095"/>
                    <a:pt x="53" y="19095"/>
                  </a:cubicBezTo>
                  <a:cubicBezTo>
                    <a:pt x="123" y="19095"/>
                    <a:pt x="302" y="18553"/>
                    <a:pt x="661" y="17626"/>
                  </a:cubicBezTo>
                  <a:cubicBezTo>
                    <a:pt x="1061" y="16695"/>
                    <a:pt x="1734" y="15387"/>
                    <a:pt x="2873" y="13987"/>
                  </a:cubicBezTo>
                  <a:cubicBezTo>
                    <a:pt x="5126" y="11157"/>
                    <a:pt x="9326" y="8226"/>
                    <a:pt x="14422" y="6013"/>
                  </a:cubicBezTo>
                  <a:cubicBezTo>
                    <a:pt x="19510" y="3757"/>
                    <a:pt x="24403" y="2403"/>
                    <a:pt x="27939" y="1481"/>
                  </a:cubicBezTo>
                  <a:cubicBezTo>
                    <a:pt x="31488" y="579"/>
                    <a:pt x="33716" y="153"/>
                    <a:pt x="33698" y="32"/>
                  </a:cubicBezTo>
                  <a:cubicBezTo>
                    <a:pt x="33696" y="11"/>
                    <a:pt x="33628" y="1"/>
                    <a:pt x="33500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16"/>
            <p:cNvSpPr/>
            <p:nvPr/>
          </p:nvSpPr>
          <p:spPr>
            <a:xfrm>
              <a:off x="4710000" y="3411025"/>
              <a:ext cx="842925" cy="477425"/>
            </a:xfrm>
            <a:custGeom>
              <a:rect b="b" l="l" r="r" t="t"/>
              <a:pathLst>
                <a:path extrusionOk="0" h="19097" w="33717">
                  <a:moveTo>
                    <a:pt x="33500" y="0"/>
                  </a:moveTo>
                  <a:cubicBezTo>
                    <a:pt x="33250" y="0"/>
                    <a:pt x="32771" y="41"/>
                    <a:pt x="32095" y="129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6"/>
                    <a:pt x="23861" y="1781"/>
                    <a:pt x="21525" y="2479"/>
                  </a:cubicBezTo>
                  <a:cubicBezTo>
                    <a:pt x="19187" y="3178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8"/>
                  </a:cubicBezTo>
                  <a:cubicBezTo>
                    <a:pt x="5117" y="10539"/>
                    <a:pt x="3499" y="12102"/>
                    <a:pt x="2386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5"/>
                    <a:pt x="1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1" y="17625"/>
                  </a:cubicBezTo>
                  <a:cubicBezTo>
                    <a:pt x="1061" y="16694"/>
                    <a:pt x="1735" y="15386"/>
                    <a:pt x="2873" y="13987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9" y="3756"/>
                    <a:pt x="24402" y="2402"/>
                    <a:pt x="27938" y="1481"/>
                  </a:cubicBezTo>
                  <a:cubicBezTo>
                    <a:pt x="31488" y="578"/>
                    <a:pt x="33716" y="152"/>
                    <a:pt x="33699" y="31"/>
                  </a:cubicBezTo>
                  <a:cubicBezTo>
                    <a:pt x="33696" y="11"/>
                    <a:pt x="33628" y="0"/>
                    <a:pt x="33500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16"/>
            <p:cNvSpPr/>
            <p:nvPr/>
          </p:nvSpPr>
          <p:spPr>
            <a:xfrm>
              <a:off x="4818875" y="3553700"/>
              <a:ext cx="842925" cy="477400"/>
            </a:xfrm>
            <a:custGeom>
              <a:rect b="b" l="l" r="r" t="t"/>
              <a:pathLst>
                <a:path extrusionOk="0" h="19096" w="33717">
                  <a:moveTo>
                    <a:pt x="33499" y="0"/>
                  </a:moveTo>
                  <a:cubicBezTo>
                    <a:pt x="33250" y="0"/>
                    <a:pt x="32771" y="41"/>
                    <a:pt x="32095" y="128"/>
                  </a:cubicBezTo>
                  <a:cubicBezTo>
                    <a:pt x="31074" y="261"/>
                    <a:pt x="29602" y="501"/>
                    <a:pt x="27798" y="879"/>
                  </a:cubicBezTo>
                  <a:cubicBezTo>
                    <a:pt x="25996" y="1257"/>
                    <a:pt x="23861" y="1780"/>
                    <a:pt x="21525" y="2479"/>
                  </a:cubicBezTo>
                  <a:cubicBezTo>
                    <a:pt x="19187" y="3179"/>
                    <a:pt x="16647" y="4065"/>
                    <a:pt x="14066" y="5214"/>
                  </a:cubicBezTo>
                  <a:cubicBezTo>
                    <a:pt x="11483" y="6352"/>
                    <a:pt x="9112" y="7668"/>
                    <a:pt x="7116" y="9109"/>
                  </a:cubicBezTo>
                  <a:cubicBezTo>
                    <a:pt x="5117" y="10539"/>
                    <a:pt x="3499" y="12102"/>
                    <a:pt x="2385" y="13607"/>
                  </a:cubicBezTo>
                  <a:cubicBezTo>
                    <a:pt x="1266" y="15111"/>
                    <a:pt x="653" y="16517"/>
                    <a:pt x="341" y="17509"/>
                  </a:cubicBezTo>
                  <a:cubicBezTo>
                    <a:pt x="66" y="18514"/>
                    <a:pt x="0" y="19086"/>
                    <a:pt x="49" y="19096"/>
                  </a:cubicBezTo>
                  <a:cubicBezTo>
                    <a:pt x="50" y="19096"/>
                    <a:pt x="51" y="19096"/>
                    <a:pt x="52" y="19096"/>
                  </a:cubicBezTo>
                  <a:cubicBezTo>
                    <a:pt x="123" y="19096"/>
                    <a:pt x="302" y="18554"/>
                    <a:pt x="660" y="17625"/>
                  </a:cubicBezTo>
                  <a:cubicBezTo>
                    <a:pt x="1061" y="16695"/>
                    <a:pt x="1734" y="15387"/>
                    <a:pt x="2873" y="13986"/>
                  </a:cubicBezTo>
                  <a:cubicBezTo>
                    <a:pt x="5126" y="11157"/>
                    <a:pt x="9326" y="8225"/>
                    <a:pt x="14421" y="6013"/>
                  </a:cubicBezTo>
                  <a:cubicBezTo>
                    <a:pt x="19508" y="3756"/>
                    <a:pt x="24402" y="2402"/>
                    <a:pt x="27938" y="1482"/>
                  </a:cubicBezTo>
                  <a:cubicBezTo>
                    <a:pt x="31488" y="579"/>
                    <a:pt x="33716" y="152"/>
                    <a:pt x="33698" y="31"/>
                  </a:cubicBezTo>
                  <a:cubicBezTo>
                    <a:pt x="33695" y="11"/>
                    <a:pt x="33627" y="0"/>
                    <a:pt x="3349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16"/>
            <p:cNvSpPr/>
            <p:nvPr/>
          </p:nvSpPr>
          <p:spPr>
            <a:xfrm>
              <a:off x="3409700" y="3391025"/>
              <a:ext cx="901025" cy="165050"/>
            </a:xfrm>
            <a:custGeom>
              <a:rect b="b" l="l" r="r" t="t"/>
              <a:pathLst>
                <a:path extrusionOk="0" h="6602" w="36041">
                  <a:moveTo>
                    <a:pt x="15454" y="1"/>
                  </a:moveTo>
                  <a:cubicBezTo>
                    <a:pt x="13909" y="1"/>
                    <a:pt x="12426" y="91"/>
                    <a:pt x="11038" y="242"/>
                  </a:cubicBezTo>
                  <a:cubicBezTo>
                    <a:pt x="9911" y="403"/>
                    <a:pt x="8839" y="535"/>
                    <a:pt x="7854" y="772"/>
                  </a:cubicBezTo>
                  <a:cubicBezTo>
                    <a:pt x="7361" y="883"/>
                    <a:pt x="6880" y="966"/>
                    <a:pt x="6428" y="1091"/>
                  </a:cubicBezTo>
                  <a:lnTo>
                    <a:pt x="5131" y="1461"/>
                  </a:lnTo>
                  <a:cubicBezTo>
                    <a:pt x="4299" y="1677"/>
                    <a:pt x="3579" y="1976"/>
                    <a:pt x="2939" y="2206"/>
                  </a:cubicBezTo>
                  <a:cubicBezTo>
                    <a:pt x="2621" y="2327"/>
                    <a:pt x="2322" y="2431"/>
                    <a:pt x="2054" y="2545"/>
                  </a:cubicBezTo>
                  <a:lnTo>
                    <a:pt x="1330" y="2883"/>
                  </a:lnTo>
                  <a:cubicBezTo>
                    <a:pt x="465" y="3293"/>
                    <a:pt x="1" y="3546"/>
                    <a:pt x="26" y="3601"/>
                  </a:cubicBezTo>
                  <a:cubicBezTo>
                    <a:pt x="31" y="3612"/>
                    <a:pt x="46" y="3617"/>
                    <a:pt x="73" y="3617"/>
                  </a:cubicBezTo>
                  <a:cubicBezTo>
                    <a:pt x="392" y="3617"/>
                    <a:pt x="2271" y="2824"/>
                    <a:pt x="5295" y="2058"/>
                  </a:cubicBezTo>
                  <a:lnTo>
                    <a:pt x="6582" y="1748"/>
                  </a:lnTo>
                  <a:cubicBezTo>
                    <a:pt x="7030" y="1642"/>
                    <a:pt x="7506" y="1577"/>
                    <a:pt x="7992" y="1484"/>
                  </a:cubicBezTo>
                  <a:cubicBezTo>
                    <a:pt x="8963" y="1281"/>
                    <a:pt x="10019" y="1179"/>
                    <a:pt x="11124" y="1042"/>
                  </a:cubicBezTo>
                  <a:cubicBezTo>
                    <a:pt x="12393" y="930"/>
                    <a:pt x="13739" y="863"/>
                    <a:pt x="15139" y="863"/>
                  </a:cubicBezTo>
                  <a:cubicBezTo>
                    <a:pt x="16185" y="863"/>
                    <a:pt x="17262" y="901"/>
                    <a:pt x="18359" y="985"/>
                  </a:cubicBezTo>
                  <a:cubicBezTo>
                    <a:pt x="20918" y="1213"/>
                    <a:pt x="23327" y="1676"/>
                    <a:pt x="25481" y="2235"/>
                  </a:cubicBezTo>
                  <a:cubicBezTo>
                    <a:pt x="26549" y="2553"/>
                    <a:pt x="27573" y="2827"/>
                    <a:pt x="28497" y="3188"/>
                  </a:cubicBezTo>
                  <a:cubicBezTo>
                    <a:pt x="28962" y="3360"/>
                    <a:pt x="29420" y="3502"/>
                    <a:pt x="29845" y="3680"/>
                  </a:cubicBezTo>
                  <a:lnTo>
                    <a:pt x="31064" y="4198"/>
                  </a:lnTo>
                  <a:cubicBezTo>
                    <a:pt x="33991" y="5485"/>
                    <a:pt x="35728" y="6601"/>
                    <a:pt x="35978" y="6601"/>
                  </a:cubicBezTo>
                  <a:cubicBezTo>
                    <a:pt x="35992" y="6601"/>
                    <a:pt x="36001" y="6598"/>
                    <a:pt x="36006" y="6590"/>
                  </a:cubicBezTo>
                  <a:cubicBezTo>
                    <a:pt x="36040" y="6539"/>
                    <a:pt x="35624" y="6214"/>
                    <a:pt x="34836" y="5665"/>
                  </a:cubicBezTo>
                  <a:lnTo>
                    <a:pt x="34179" y="5213"/>
                  </a:lnTo>
                  <a:cubicBezTo>
                    <a:pt x="33933" y="5057"/>
                    <a:pt x="33655" y="4905"/>
                    <a:pt x="33361" y="4733"/>
                  </a:cubicBezTo>
                  <a:cubicBezTo>
                    <a:pt x="32768" y="4400"/>
                    <a:pt x="32107" y="3986"/>
                    <a:pt x="31322" y="3637"/>
                  </a:cubicBezTo>
                  <a:lnTo>
                    <a:pt x="30104" y="3057"/>
                  </a:lnTo>
                  <a:cubicBezTo>
                    <a:pt x="29680" y="2860"/>
                    <a:pt x="29218" y="2698"/>
                    <a:pt x="28750" y="2508"/>
                  </a:cubicBezTo>
                  <a:cubicBezTo>
                    <a:pt x="27818" y="2111"/>
                    <a:pt x="26782" y="1805"/>
                    <a:pt x="25698" y="1460"/>
                  </a:cubicBezTo>
                  <a:cubicBezTo>
                    <a:pt x="23509" y="844"/>
                    <a:pt x="21048" y="346"/>
                    <a:pt x="18430" y="115"/>
                  </a:cubicBezTo>
                  <a:cubicBezTo>
                    <a:pt x="17419" y="36"/>
                    <a:pt x="16424" y="1"/>
                    <a:pt x="15454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16"/>
            <p:cNvSpPr/>
            <p:nvPr/>
          </p:nvSpPr>
          <p:spPr>
            <a:xfrm>
              <a:off x="3488250" y="3503125"/>
              <a:ext cx="860850" cy="144675"/>
            </a:xfrm>
            <a:custGeom>
              <a:rect b="b" l="l" r="r" t="t"/>
              <a:pathLst>
                <a:path extrusionOk="0" h="5787" w="34434">
                  <a:moveTo>
                    <a:pt x="13847" y="1"/>
                  </a:moveTo>
                  <a:cubicBezTo>
                    <a:pt x="10245" y="1"/>
                    <a:pt x="7027" y="623"/>
                    <a:pt x="4689" y="1487"/>
                  </a:cubicBezTo>
                  <a:cubicBezTo>
                    <a:pt x="3143" y="2045"/>
                    <a:pt x="1954" y="2644"/>
                    <a:pt x="1175" y="3124"/>
                  </a:cubicBezTo>
                  <a:cubicBezTo>
                    <a:pt x="394" y="3601"/>
                    <a:pt x="1" y="3921"/>
                    <a:pt x="29" y="3966"/>
                  </a:cubicBezTo>
                  <a:cubicBezTo>
                    <a:pt x="34" y="3974"/>
                    <a:pt x="44" y="3978"/>
                    <a:pt x="59" y="3978"/>
                  </a:cubicBezTo>
                  <a:cubicBezTo>
                    <a:pt x="310" y="3978"/>
                    <a:pt x="1992" y="2956"/>
                    <a:pt x="4882" y="2076"/>
                  </a:cubicBezTo>
                  <a:cubicBezTo>
                    <a:pt x="7128" y="1368"/>
                    <a:pt x="10139" y="857"/>
                    <a:pt x="13514" y="857"/>
                  </a:cubicBezTo>
                  <a:cubicBezTo>
                    <a:pt x="14721" y="857"/>
                    <a:pt x="15975" y="922"/>
                    <a:pt x="17256" y="1067"/>
                  </a:cubicBezTo>
                  <a:cubicBezTo>
                    <a:pt x="22124" y="1617"/>
                    <a:pt x="26389" y="2998"/>
                    <a:pt x="29430" y="4062"/>
                  </a:cubicBezTo>
                  <a:cubicBezTo>
                    <a:pt x="32259" y="5066"/>
                    <a:pt x="34067" y="5786"/>
                    <a:pt x="34352" y="5786"/>
                  </a:cubicBezTo>
                  <a:cubicBezTo>
                    <a:pt x="34373" y="5786"/>
                    <a:pt x="34386" y="5782"/>
                    <a:pt x="34390" y="5773"/>
                  </a:cubicBezTo>
                  <a:cubicBezTo>
                    <a:pt x="34434" y="5674"/>
                    <a:pt x="32661" y="4721"/>
                    <a:pt x="29649" y="3484"/>
                  </a:cubicBezTo>
                  <a:cubicBezTo>
                    <a:pt x="26643" y="2265"/>
                    <a:pt x="22338" y="761"/>
                    <a:pt x="17352" y="198"/>
                  </a:cubicBezTo>
                  <a:cubicBezTo>
                    <a:pt x="16156" y="62"/>
                    <a:pt x="14982" y="1"/>
                    <a:pt x="13847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16"/>
            <p:cNvSpPr/>
            <p:nvPr/>
          </p:nvSpPr>
          <p:spPr>
            <a:xfrm>
              <a:off x="3582425" y="3634025"/>
              <a:ext cx="834900" cy="139050"/>
            </a:xfrm>
            <a:custGeom>
              <a:rect b="b" l="l" r="r" t="t"/>
              <a:pathLst>
                <a:path extrusionOk="0" h="5562" w="33396">
                  <a:moveTo>
                    <a:pt x="16092" y="1"/>
                  </a:moveTo>
                  <a:cubicBezTo>
                    <a:pt x="11462" y="1"/>
                    <a:pt x="7357" y="1083"/>
                    <a:pt x="4556" y="2250"/>
                  </a:cubicBezTo>
                  <a:cubicBezTo>
                    <a:pt x="3073" y="2859"/>
                    <a:pt x="1924" y="3463"/>
                    <a:pt x="1159" y="3926"/>
                  </a:cubicBezTo>
                  <a:cubicBezTo>
                    <a:pt x="394" y="4388"/>
                    <a:pt x="0" y="4689"/>
                    <a:pt x="29" y="4738"/>
                  </a:cubicBezTo>
                  <a:cubicBezTo>
                    <a:pt x="33" y="4746"/>
                    <a:pt x="43" y="4750"/>
                    <a:pt x="59" y="4750"/>
                  </a:cubicBezTo>
                  <a:cubicBezTo>
                    <a:pt x="311" y="4750"/>
                    <a:pt x="1987" y="3817"/>
                    <a:pt x="4775" y="2827"/>
                  </a:cubicBezTo>
                  <a:cubicBezTo>
                    <a:pt x="7566" y="1827"/>
                    <a:pt x="11553" y="874"/>
                    <a:pt x="16028" y="874"/>
                  </a:cubicBezTo>
                  <a:cubicBezTo>
                    <a:pt x="16284" y="874"/>
                    <a:pt x="16542" y="877"/>
                    <a:pt x="16802" y="884"/>
                  </a:cubicBezTo>
                  <a:cubicBezTo>
                    <a:pt x="21590" y="999"/>
                    <a:pt x="25823" y="2212"/>
                    <a:pt x="28718" y="3412"/>
                  </a:cubicBezTo>
                  <a:cubicBezTo>
                    <a:pt x="31472" y="4543"/>
                    <a:pt x="33103" y="5562"/>
                    <a:pt x="33338" y="5562"/>
                  </a:cubicBezTo>
                  <a:cubicBezTo>
                    <a:pt x="33352" y="5562"/>
                    <a:pt x="33361" y="5559"/>
                    <a:pt x="33365" y="5552"/>
                  </a:cubicBezTo>
                  <a:cubicBezTo>
                    <a:pt x="33396" y="5505"/>
                    <a:pt x="33016" y="5188"/>
                    <a:pt x="32275" y="4686"/>
                  </a:cubicBezTo>
                  <a:cubicBezTo>
                    <a:pt x="31535" y="4185"/>
                    <a:pt x="30415" y="3528"/>
                    <a:pt x="28965" y="2846"/>
                  </a:cubicBezTo>
                  <a:cubicBezTo>
                    <a:pt x="26081" y="1477"/>
                    <a:pt x="21750" y="128"/>
                    <a:pt x="16823" y="10"/>
                  </a:cubicBezTo>
                  <a:cubicBezTo>
                    <a:pt x="16578" y="4"/>
                    <a:pt x="16334" y="1"/>
                    <a:pt x="16092" y="1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16"/>
            <p:cNvSpPr/>
            <p:nvPr/>
          </p:nvSpPr>
          <p:spPr>
            <a:xfrm>
              <a:off x="3329425" y="3244275"/>
              <a:ext cx="869925" cy="170050"/>
            </a:xfrm>
            <a:custGeom>
              <a:rect b="b" l="l" r="r" t="t"/>
              <a:pathLst>
                <a:path extrusionOk="0" h="6802" w="34797">
                  <a:moveTo>
                    <a:pt x="16833" y="0"/>
                  </a:moveTo>
                  <a:cubicBezTo>
                    <a:pt x="14647" y="0"/>
                    <a:pt x="12574" y="280"/>
                    <a:pt x="10704" y="646"/>
                  </a:cubicBezTo>
                  <a:cubicBezTo>
                    <a:pt x="8538" y="1087"/>
                    <a:pt x="6632" y="1640"/>
                    <a:pt x="5051" y="2147"/>
                  </a:cubicBezTo>
                  <a:cubicBezTo>
                    <a:pt x="1894" y="3180"/>
                    <a:pt x="0" y="3965"/>
                    <a:pt x="35" y="4070"/>
                  </a:cubicBezTo>
                  <a:cubicBezTo>
                    <a:pt x="38" y="4081"/>
                    <a:pt x="58" y="4086"/>
                    <a:pt x="93" y="4086"/>
                  </a:cubicBezTo>
                  <a:cubicBezTo>
                    <a:pt x="443" y="4086"/>
                    <a:pt x="2334" y="3536"/>
                    <a:pt x="5227" y="2740"/>
                  </a:cubicBezTo>
                  <a:cubicBezTo>
                    <a:pt x="8178" y="1966"/>
                    <a:pt x="12241" y="876"/>
                    <a:pt x="16804" y="876"/>
                  </a:cubicBezTo>
                  <a:cubicBezTo>
                    <a:pt x="17147" y="876"/>
                    <a:pt x="17493" y="882"/>
                    <a:pt x="17842" y="895"/>
                  </a:cubicBezTo>
                  <a:cubicBezTo>
                    <a:pt x="20323" y="984"/>
                    <a:pt x="22655" y="1478"/>
                    <a:pt x="24709" y="2135"/>
                  </a:cubicBezTo>
                  <a:cubicBezTo>
                    <a:pt x="26769" y="2785"/>
                    <a:pt x="28554" y="3593"/>
                    <a:pt x="30029" y="4314"/>
                  </a:cubicBezTo>
                  <a:cubicBezTo>
                    <a:pt x="32823" y="5713"/>
                    <a:pt x="34513" y="6802"/>
                    <a:pt x="34742" y="6802"/>
                  </a:cubicBezTo>
                  <a:cubicBezTo>
                    <a:pt x="34754" y="6802"/>
                    <a:pt x="34762" y="6799"/>
                    <a:pt x="34766" y="6793"/>
                  </a:cubicBezTo>
                  <a:cubicBezTo>
                    <a:pt x="34797" y="6745"/>
                    <a:pt x="34406" y="6407"/>
                    <a:pt x="33651" y="5865"/>
                  </a:cubicBezTo>
                  <a:cubicBezTo>
                    <a:pt x="32895" y="5323"/>
                    <a:pt x="31774" y="4576"/>
                    <a:pt x="30315" y="3767"/>
                  </a:cubicBezTo>
                  <a:cubicBezTo>
                    <a:pt x="28856" y="2964"/>
                    <a:pt x="27063" y="2081"/>
                    <a:pt x="24960" y="1370"/>
                  </a:cubicBezTo>
                  <a:cubicBezTo>
                    <a:pt x="22866" y="653"/>
                    <a:pt x="20449" y="113"/>
                    <a:pt x="17876" y="22"/>
                  </a:cubicBezTo>
                  <a:cubicBezTo>
                    <a:pt x="17526" y="7"/>
                    <a:pt x="17178" y="0"/>
                    <a:pt x="16833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16"/>
            <p:cNvSpPr/>
            <p:nvPr/>
          </p:nvSpPr>
          <p:spPr>
            <a:xfrm>
              <a:off x="3236825" y="3093175"/>
              <a:ext cx="862450" cy="166775"/>
            </a:xfrm>
            <a:custGeom>
              <a:rect b="b" l="l" r="r" t="t"/>
              <a:pathLst>
                <a:path extrusionOk="0" h="6671" w="34498">
                  <a:moveTo>
                    <a:pt x="11997" y="0"/>
                  </a:moveTo>
                  <a:cubicBezTo>
                    <a:pt x="11581" y="0"/>
                    <a:pt x="11173" y="6"/>
                    <a:pt x="10773" y="16"/>
                  </a:cubicBezTo>
                  <a:cubicBezTo>
                    <a:pt x="9695" y="74"/>
                    <a:pt x="8670" y="114"/>
                    <a:pt x="7719" y="240"/>
                  </a:cubicBezTo>
                  <a:cubicBezTo>
                    <a:pt x="7243" y="297"/>
                    <a:pt x="6782" y="334"/>
                    <a:pt x="6343" y="405"/>
                  </a:cubicBezTo>
                  <a:lnTo>
                    <a:pt x="5081" y="618"/>
                  </a:lnTo>
                  <a:cubicBezTo>
                    <a:pt x="4276" y="737"/>
                    <a:pt x="3562" y="928"/>
                    <a:pt x="2934" y="1073"/>
                  </a:cubicBezTo>
                  <a:cubicBezTo>
                    <a:pt x="2393" y="1192"/>
                    <a:pt x="1860" y="1339"/>
                    <a:pt x="1336" y="1513"/>
                  </a:cubicBezTo>
                  <a:cubicBezTo>
                    <a:pt x="469" y="1789"/>
                    <a:pt x="1" y="1968"/>
                    <a:pt x="17" y="2026"/>
                  </a:cubicBezTo>
                  <a:cubicBezTo>
                    <a:pt x="22" y="2044"/>
                    <a:pt x="53" y="2052"/>
                    <a:pt x="109" y="2052"/>
                  </a:cubicBezTo>
                  <a:cubicBezTo>
                    <a:pt x="530" y="2052"/>
                    <a:pt x="2367" y="1603"/>
                    <a:pt x="5176" y="1228"/>
                  </a:cubicBezTo>
                  <a:lnTo>
                    <a:pt x="6426" y="1074"/>
                  </a:lnTo>
                  <a:cubicBezTo>
                    <a:pt x="6860" y="1022"/>
                    <a:pt x="7316" y="1003"/>
                    <a:pt x="7785" y="963"/>
                  </a:cubicBezTo>
                  <a:cubicBezTo>
                    <a:pt x="8725" y="868"/>
                    <a:pt x="9731" y="857"/>
                    <a:pt x="10791" y="822"/>
                  </a:cubicBezTo>
                  <a:cubicBezTo>
                    <a:pt x="10884" y="821"/>
                    <a:pt x="10979" y="821"/>
                    <a:pt x="11073" y="821"/>
                  </a:cubicBezTo>
                  <a:cubicBezTo>
                    <a:pt x="13115" y="821"/>
                    <a:pt x="15344" y="933"/>
                    <a:pt x="17661" y="1233"/>
                  </a:cubicBezTo>
                  <a:cubicBezTo>
                    <a:pt x="20081" y="1570"/>
                    <a:pt x="22355" y="2081"/>
                    <a:pt x="24395" y="2650"/>
                  </a:cubicBezTo>
                  <a:cubicBezTo>
                    <a:pt x="25406" y="2965"/>
                    <a:pt x="26375" y="3241"/>
                    <a:pt x="27255" y="3580"/>
                  </a:cubicBezTo>
                  <a:cubicBezTo>
                    <a:pt x="27698" y="3743"/>
                    <a:pt x="28132" y="3883"/>
                    <a:pt x="28537" y="4047"/>
                  </a:cubicBezTo>
                  <a:lnTo>
                    <a:pt x="29701" y="4527"/>
                  </a:lnTo>
                  <a:cubicBezTo>
                    <a:pt x="32488" y="5704"/>
                    <a:pt x="34184" y="6670"/>
                    <a:pt x="34436" y="6670"/>
                  </a:cubicBezTo>
                  <a:cubicBezTo>
                    <a:pt x="34451" y="6670"/>
                    <a:pt x="34461" y="6666"/>
                    <a:pt x="34466" y="6659"/>
                  </a:cubicBezTo>
                  <a:cubicBezTo>
                    <a:pt x="34498" y="6607"/>
                    <a:pt x="34092" y="6310"/>
                    <a:pt x="33331" y="5816"/>
                  </a:cubicBezTo>
                  <a:cubicBezTo>
                    <a:pt x="32871" y="5509"/>
                    <a:pt x="32396" y="5226"/>
                    <a:pt x="31907" y="4969"/>
                  </a:cubicBezTo>
                  <a:cubicBezTo>
                    <a:pt x="31337" y="4663"/>
                    <a:pt x="30699" y="4291"/>
                    <a:pt x="29955" y="3962"/>
                  </a:cubicBezTo>
                  <a:lnTo>
                    <a:pt x="28795" y="3425"/>
                  </a:lnTo>
                  <a:cubicBezTo>
                    <a:pt x="28390" y="3240"/>
                    <a:pt x="27954" y="3082"/>
                    <a:pt x="27510" y="2902"/>
                  </a:cubicBezTo>
                  <a:cubicBezTo>
                    <a:pt x="26627" y="2528"/>
                    <a:pt x="25649" y="2220"/>
                    <a:pt x="24625" y="1879"/>
                  </a:cubicBezTo>
                  <a:cubicBezTo>
                    <a:pt x="22561" y="1256"/>
                    <a:pt x="20246" y="710"/>
                    <a:pt x="17778" y="367"/>
                  </a:cubicBezTo>
                  <a:cubicBezTo>
                    <a:pt x="15765" y="106"/>
                    <a:pt x="13815" y="0"/>
                    <a:pt x="11997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16"/>
            <p:cNvSpPr/>
            <p:nvPr/>
          </p:nvSpPr>
          <p:spPr>
            <a:xfrm>
              <a:off x="4387100" y="2966100"/>
              <a:ext cx="834725" cy="406250"/>
            </a:xfrm>
            <a:custGeom>
              <a:rect b="b" l="l" r="r" t="t"/>
              <a:pathLst>
                <a:path extrusionOk="0" h="16250" w="33389">
                  <a:moveTo>
                    <a:pt x="32979" y="0"/>
                  </a:moveTo>
                  <a:cubicBezTo>
                    <a:pt x="32725" y="0"/>
                    <a:pt x="32353" y="15"/>
                    <a:pt x="31874" y="42"/>
                  </a:cubicBezTo>
                  <a:cubicBezTo>
                    <a:pt x="31393" y="65"/>
                    <a:pt x="30805" y="110"/>
                    <a:pt x="30127" y="205"/>
                  </a:cubicBezTo>
                  <a:cubicBezTo>
                    <a:pt x="29450" y="295"/>
                    <a:pt x="28672" y="373"/>
                    <a:pt x="27828" y="545"/>
                  </a:cubicBezTo>
                  <a:lnTo>
                    <a:pt x="26497" y="792"/>
                  </a:lnTo>
                  <a:cubicBezTo>
                    <a:pt x="26035" y="882"/>
                    <a:pt x="25561" y="1008"/>
                    <a:pt x="25067" y="1122"/>
                  </a:cubicBezTo>
                  <a:cubicBezTo>
                    <a:pt x="24074" y="1339"/>
                    <a:pt x="23038" y="1658"/>
                    <a:pt x="21943" y="1979"/>
                  </a:cubicBezTo>
                  <a:cubicBezTo>
                    <a:pt x="19769" y="2674"/>
                    <a:pt x="17419" y="3572"/>
                    <a:pt x="15043" y="4715"/>
                  </a:cubicBezTo>
                  <a:cubicBezTo>
                    <a:pt x="12675" y="5878"/>
                    <a:pt x="10516" y="7171"/>
                    <a:pt x="8626" y="8451"/>
                  </a:cubicBezTo>
                  <a:cubicBezTo>
                    <a:pt x="7697" y="9114"/>
                    <a:pt x="6805" y="9732"/>
                    <a:pt x="6023" y="10378"/>
                  </a:cubicBezTo>
                  <a:cubicBezTo>
                    <a:pt x="5628" y="10697"/>
                    <a:pt x="5235" y="10990"/>
                    <a:pt x="4879" y="11300"/>
                  </a:cubicBezTo>
                  <a:lnTo>
                    <a:pt x="3863" y="12193"/>
                  </a:lnTo>
                  <a:cubicBezTo>
                    <a:pt x="3206" y="12750"/>
                    <a:pt x="2664" y="13313"/>
                    <a:pt x="2174" y="13791"/>
                  </a:cubicBezTo>
                  <a:cubicBezTo>
                    <a:pt x="1681" y="14264"/>
                    <a:pt x="1284" y="14700"/>
                    <a:pt x="968" y="15064"/>
                  </a:cubicBezTo>
                  <a:cubicBezTo>
                    <a:pt x="331" y="15786"/>
                    <a:pt x="0" y="16204"/>
                    <a:pt x="44" y="16245"/>
                  </a:cubicBezTo>
                  <a:cubicBezTo>
                    <a:pt x="48" y="16248"/>
                    <a:pt x="52" y="16250"/>
                    <a:pt x="59" y="16250"/>
                  </a:cubicBezTo>
                  <a:cubicBezTo>
                    <a:pt x="248" y="16250"/>
                    <a:pt x="1715" y="14755"/>
                    <a:pt x="4265" y="12662"/>
                  </a:cubicBezTo>
                  <a:lnTo>
                    <a:pt x="5304" y="11823"/>
                  </a:lnTo>
                  <a:cubicBezTo>
                    <a:pt x="5667" y="11532"/>
                    <a:pt x="6064" y="11256"/>
                    <a:pt x="6463" y="10954"/>
                  </a:cubicBezTo>
                  <a:cubicBezTo>
                    <a:pt x="7254" y="10341"/>
                    <a:pt x="8148" y="9754"/>
                    <a:pt x="9075" y="9119"/>
                  </a:cubicBezTo>
                  <a:cubicBezTo>
                    <a:pt x="10961" y="7896"/>
                    <a:pt x="13096" y="6645"/>
                    <a:pt x="15425" y="5500"/>
                  </a:cubicBezTo>
                  <a:cubicBezTo>
                    <a:pt x="17762" y="4377"/>
                    <a:pt x="20063" y="3471"/>
                    <a:pt x="22191" y="2744"/>
                  </a:cubicBezTo>
                  <a:cubicBezTo>
                    <a:pt x="23263" y="2407"/>
                    <a:pt x="24277" y="2067"/>
                    <a:pt x="25247" y="1824"/>
                  </a:cubicBezTo>
                  <a:cubicBezTo>
                    <a:pt x="25731" y="1696"/>
                    <a:pt x="26193" y="1554"/>
                    <a:pt x="26647" y="1449"/>
                  </a:cubicBezTo>
                  <a:lnTo>
                    <a:pt x="27949" y="1150"/>
                  </a:lnTo>
                  <a:cubicBezTo>
                    <a:pt x="31277" y="416"/>
                    <a:pt x="33389" y="193"/>
                    <a:pt x="33373" y="45"/>
                  </a:cubicBezTo>
                  <a:cubicBezTo>
                    <a:pt x="33371" y="15"/>
                    <a:pt x="33235" y="0"/>
                    <a:pt x="32979" y="0"/>
                  </a:cubicBezTo>
                  <a:close/>
                </a:path>
              </a:pathLst>
            </a:custGeom>
            <a:solidFill>
              <a:srgbClr val="B8AC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0" name="Google Shape;600;p16"/>
          <p:cNvGrpSpPr/>
          <p:nvPr/>
        </p:nvGrpSpPr>
        <p:grpSpPr>
          <a:xfrm>
            <a:off x="952150" y="0"/>
            <a:ext cx="1394101" cy="1530287"/>
            <a:chOff x="8825925" y="1273225"/>
            <a:chExt cx="900275" cy="1018325"/>
          </a:xfrm>
        </p:grpSpPr>
        <p:sp>
          <p:nvSpPr>
            <p:cNvPr id="601" name="Google Shape;601;p16"/>
            <p:cNvSpPr/>
            <p:nvPr/>
          </p:nvSpPr>
          <p:spPr>
            <a:xfrm>
              <a:off x="8920225" y="1557350"/>
              <a:ext cx="32750" cy="734200"/>
            </a:xfrm>
            <a:custGeom>
              <a:rect b="b" l="l" r="r" t="t"/>
              <a:pathLst>
                <a:path extrusionOk="0" h="29368" w="1310">
                  <a:moveTo>
                    <a:pt x="0" y="0"/>
                  </a:moveTo>
                  <a:lnTo>
                    <a:pt x="0" y="29368"/>
                  </a:lnTo>
                  <a:lnTo>
                    <a:pt x="1310" y="29368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16"/>
            <p:cNvSpPr/>
            <p:nvPr/>
          </p:nvSpPr>
          <p:spPr>
            <a:xfrm>
              <a:off x="8952950" y="1559450"/>
              <a:ext cx="32750" cy="732100"/>
            </a:xfrm>
            <a:custGeom>
              <a:rect b="b" l="l" r="r" t="t"/>
              <a:pathLst>
                <a:path extrusionOk="0" h="29284" w="1310">
                  <a:moveTo>
                    <a:pt x="1" y="1"/>
                  </a:moveTo>
                  <a:lnTo>
                    <a:pt x="1" y="29284"/>
                  </a:lnTo>
                  <a:lnTo>
                    <a:pt x="1310" y="29284"/>
                  </a:lnTo>
                  <a:lnTo>
                    <a:pt x="131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16"/>
            <p:cNvSpPr/>
            <p:nvPr/>
          </p:nvSpPr>
          <p:spPr>
            <a:xfrm>
              <a:off x="9549750" y="1557350"/>
              <a:ext cx="32775" cy="734200"/>
            </a:xfrm>
            <a:custGeom>
              <a:rect b="b" l="l" r="r" t="t"/>
              <a:pathLst>
                <a:path extrusionOk="0" h="29368" w="1311">
                  <a:moveTo>
                    <a:pt x="1" y="0"/>
                  </a:moveTo>
                  <a:lnTo>
                    <a:pt x="1" y="29368"/>
                  </a:lnTo>
                  <a:lnTo>
                    <a:pt x="1310" y="29368"/>
                  </a:lnTo>
                  <a:lnTo>
                    <a:pt x="13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16"/>
            <p:cNvSpPr/>
            <p:nvPr/>
          </p:nvSpPr>
          <p:spPr>
            <a:xfrm>
              <a:off x="9582500" y="1559450"/>
              <a:ext cx="32750" cy="732100"/>
            </a:xfrm>
            <a:custGeom>
              <a:rect b="b" l="l" r="r" t="t"/>
              <a:pathLst>
                <a:path extrusionOk="0" h="29284" w="1310">
                  <a:moveTo>
                    <a:pt x="0" y="1"/>
                  </a:moveTo>
                  <a:lnTo>
                    <a:pt x="0" y="29284"/>
                  </a:lnTo>
                  <a:lnTo>
                    <a:pt x="1309" y="29284"/>
                  </a:lnTo>
                  <a:lnTo>
                    <a:pt x="130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16"/>
            <p:cNvSpPr/>
            <p:nvPr/>
          </p:nvSpPr>
          <p:spPr>
            <a:xfrm>
              <a:off x="8825925" y="1511950"/>
              <a:ext cx="900275" cy="64100"/>
            </a:xfrm>
            <a:custGeom>
              <a:rect b="b" l="l" r="r" t="t"/>
              <a:pathLst>
                <a:path extrusionOk="0" h="2564" w="36011">
                  <a:moveTo>
                    <a:pt x="1" y="0"/>
                  </a:moveTo>
                  <a:lnTo>
                    <a:pt x="1" y="2564"/>
                  </a:lnTo>
                  <a:lnTo>
                    <a:pt x="36010" y="2564"/>
                  </a:lnTo>
                  <a:lnTo>
                    <a:pt x="360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16"/>
            <p:cNvSpPr/>
            <p:nvPr/>
          </p:nvSpPr>
          <p:spPr>
            <a:xfrm>
              <a:off x="8952500" y="1456200"/>
              <a:ext cx="240325" cy="58350"/>
            </a:xfrm>
            <a:custGeom>
              <a:rect b="b" l="l" r="r" t="t"/>
              <a:pathLst>
                <a:path extrusionOk="0" h="2334" w="9613">
                  <a:moveTo>
                    <a:pt x="1" y="0"/>
                  </a:moveTo>
                  <a:lnTo>
                    <a:pt x="208" y="2334"/>
                  </a:lnTo>
                  <a:lnTo>
                    <a:pt x="9613" y="2334"/>
                  </a:lnTo>
                  <a:lnTo>
                    <a:pt x="9613" y="7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16"/>
            <p:cNvSpPr/>
            <p:nvPr/>
          </p:nvSpPr>
          <p:spPr>
            <a:xfrm>
              <a:off x="8965925" y="1423250"/>
              <a:ext cx="223375" cy="50075"/>
            </a:xfrm>
            <a:custGeom>
              <a:rect b="b" l="l" r="r" t="t"/>
              <a:pathLst>
                <a:path extrusionOk="0" h="2003" w="8935">
                  <a:moveTo>
                    <a:pt x="0" y="0"/>
                  </a:moveTo>
                  <a:lnTo>
                    <a:pt x="0" y="1358"/>
                  </a:lnTo>
                  <a:lnTo>
                    <a:pt x="8758" y="2002"/>
                  </a:lnTo>
                  <a:lnTo>
                    <a:pt x="89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16"/>
            <p:cNvSpPr/>
            <p:nvPr/>
          </p:nvSpPr>
          <p:spPr>
            <a:xfrm>
              <a:off x="8943900" y="1391975"/>
              <a:ext cx="225175" cy="31300"/>
            </a:xfrm>
            <a:custGeom>
              <a:rect b="b" l="l" r="r" t="t"/>
              <a:pathLst>
                <a:path extrusionOk="0" h="1252" w="9007">
                  <a:moveTo>
                    <a:pt x="0" y="1"/>
                  </a:moveTo>
                  <a:lnTo>
                    <a:pt x="183" y="1251"/>
                  </a:lnTo>
                  <a:lnTo>
                    <a:pt x="9007" y="1251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16"/>
            <p:cNvSpPr/>
            <p:nvPr/>
          </p:nvSpPr>
          <p:spPr>
            <a:xfrm>
              <a:off x="8965925" y="1423250"/>
              <a:ext cx="215625" cy="7325"/>
            </a:xfrm>
            <a:custGeom>
              <a:rect b="b" l="l" r="r" t="t"/>
              <a:pathLst>
                <a:path extrusionOk="0" h="293" w="8625">
                  <a:moveTo>
                    <a:pt x="0" y="0"/>
                  </a:moveTo>
                  <a:lnTo>
                    <a:pt x="0" y="292"/>
                  </a:lnTo>
                  <a:lnTo>
                    <a:pt x="8625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16"/>
            <p:cNvSpPr/>
            <p:nvPr/>
          </p:nvSpPr>
          <p:spPr>
            <a:xfrm>
              <a:off x="8965925" y="1457200"/>
              <a:ext cx="219650" cy="16125"/>
            </a:xfrm>
            <a:custGeom>
              <a:rect b="b" l="l" r="r" t="t"/>
              <a:pathLst>
                <a:path extrusionOk="0" h="645" w="8786">
                  <a:moveTo>
                    <a:pt x="0" y="0"/>
                  </a:moveTo>
                  <a:lnTo>
                    <a:pt x="8758" y="644"/>
                  </a:lnTo>
                  <a:lnTo>
                    <a:pt x="8786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16"/>
            <p:cNvSpPr/>
            <p:nvPr/>
          </p:nvSpPr>
          <p:spPr>
            <a:xfrm>
              <a:off x="9086250" y="1439200"/>
              <a:ext cx="95300" cy="4850"/>
            </a:xfrm>
            <a:custGeom>
              <a:rect b="b" l="l" r="r" t="t"/>
              <a:pathLst>
                <a:path extrusionOk="0" h="194" w="3812">
                  <a:moveTo>
                    <a:pt x="1515" y="1"/>
                  </a:moveTo>
                  <a:lnTo>
                    <a:pt x="0" y="194"/>
                  </a:lnTo>
                  <a:lnTo>
                    <a:pt x="3812" y="194"/>
                  </a:lnTo>
                  <a:lnTo>
                    <a:pt x="1515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16"/>
            <p:cNvSpPr/>
            <p:nvPr/>
          </p:nvSpPr>
          <p:spPr>
            <a:xfrm>
              <a:off x="8955550" y="1490350"/>
              <a:ext cx="71500" cy="5050"/>
            </a:xfrm>
            <a:custGeom>
              <a:rect b="b" l="l" r="r" t="t"/>
              <a:pathLst>
                <a:path extrusionOk="0" h="202" w="2860">
                  <a:moveTo>
                    <a:pt x="1" y="0"/>
                  </a:moveTo>
                  <a:lnTo>
                    <a:pt x="19" y="201"/>
                  </a:lnTo>
                  <a:lnTo>
                    <a:pt x="2859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16"/>
            <p:cNvSpPr/>
            <p:nvPr/>
          </p:nvSpPr>
          <p:spPr>
            <a:xfrm>
              <a:off x="9022075" y="1403050"/>
              <a:ext cx="147150" cy="4575"/>
            </a:xfrm>
            <a:custGeom>
              <a:rect b="b" l="l" r="r" t="t"/>
              <a:pathLst>
                <a:path extrusionOk="0" h="183" w="5886">
                  <a:moveTo>
                    <a:pt x="5880" y="1"/>
                  </a:moveTo>
                  <a:lnTo>
                    <a:pt x="1" y="183"/>
                  </a:lnTo>
                  <a:cubicBezTo>
                    <a:pt x="1" y="183"/>
                    <a:pt x="5886" y="140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16"/>
            <p:cNvSpPr/>
            <p:nvPr/>
          </p:nvSpPr>
          <p:spPr>
            <a:xfrm>
              <a:off x="8940500" y="1481750"/>
              <a:ext cx="50850" cy="8625"/>
            </a:xfrm>
            <a:custGeom>
              <a:rect b="b" l="l" r="r" t="t"/>
              <a:pathLst>
                <a:path extrusionOk="0" h="345" w="2034">
                  <a:moveTo>
                    <a:pt x="1588" y="0"/>
                  </a:moveTo>
                  <a:lnTo>
                    <a:pt x="1" y="146"/>
                  </a:lnTo>
                  <a:lnTo>
                    <a:pt x="1" y="344"/>
                  </a:lnTo>
                  <a:lnTo>
                    <a:pt x="2033" y="17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16"/>
            <p:cNvSpPr/>
            <p:nvPr/>
          </p:nvSpPr>
          <p:spPr>
            <a:xfrm>
              <a:off x="9130750" y="1405300"/>
              <a:ext cx="50800" cy="8650"/>
            </a:xfrm>
            <a:custGeom>
              <a:rect b="b" l="l" r="r" t="t"/>
              <a:pathLst>
                <a:path extrusionOk="0" h="346" w="2032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6"/>
            <p:cNvSpPr/>
            <p:nvPr/>
          </p:nvSpPr>
          <p:spPr>
            <a:xfrm>
              <a:off x="8952500" y="1337450"/>
              <a:ext cx="240325" cy="58375"/>
            </a:xfrm>
            <a:custGeom>
              <a:rect b="b" l="l" r="r" t="t"/>
              <a:pathLst>
                <a:path extrusionOk="0" h="2335" w="9613">
                  <a:moveTo>
                    <a:pt x="1" y="1"/>
                  </a:moveTo>
                  <a:lnTo>
                    <a:pt x="208" y="2335"/>
                  </a:lnTo>
                  <a:lnTo>
                    <a:pt x="9613" y="2335"/>
                  </a:lnTo>
                  <a:lnTo>
                    <a:pt x="9613" y="7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16"/>
            <p:cNvSpPr/>
            <p:nvPr/>
          </p:nvSpPr>
          <p:spPr>
            <a:xfrm>
              <a:off x="8965925" y="1304475"/>
              <a:ext cx="223375" cy="50100"/>
            </a:xfrm>
            <a:custGeom>
              <a:rect b="b" l="l" r="r" t="t"/>
              <a:pathLst>
                <a:path extrusionOk="0" h="2004" w="8935">
                  <a:moveTo>
                    <a:pt x="0" y="0"/>
                  </a:moveTo>
                  <a:lnTo>
                    <a:pt x="0" y="1360"/>
                  </a:lnTo>
                  <a:lnTo>
                    <a:pt x="8758" y="2004"/>
                  </a:lnTo>
                  <a:lnTo>
                    <a:pt x="89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16"/>
            <p:cNvSpPr/>
            <p:nvPr/>
          </p:nvSpPr>
          <p:spPr>
            <a:xfrm>
              <a:off x="8943900" y="1273225"/>
              <a:ext cx="225175" cy="31275"/>
            </a:xfrm>
            <a:custGeom>
              <a:rect b="b" l="l" r="r" t="t"/>
              <a:pathLst>
                <a:path extrusionOk="0" h="1251" w="9007">
                  <a:moveTo>
                    <a:pt x="0" y="1"/>
                  </a:moveTo>
                  <a:lnTo>
                    <a:pt x="183" y="1250"/>
                  </a:lnTo>
                  <a:lnTo>
                    <a:pt x="9007" y="1250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6"/>
            <p:cNvSpPr/>
            <p:nvPr/>
          </p:nvSpPr>
          <p:spPr>
            <a:xfrm>
              <a:off x="8965925" y="1304475"/>
              <a:ext cx="215625" cy="7350"/>
            </a:xfrm>
            <a:custGeom>
              <a:rect b="b" l="l" r="r" t="t"/>
              <a:pathLst>
                <a:path extrusionOk="0" h="294" w="8625">
                  <a:moveTo>
                    <a:pt x="0" y="0"/>
                  </a:moveTo>
                  <a:lnTo>
                    <a:pt x="0" y="293"/>
                  </a:lnTo>
                  <a:lnTo>
                    <a:pt x="8625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6"/>
            <p:cNvSpPr/>
            <p:nvPr/>
          </p:nvSpPr>
          <p:spPr>
            <a:xfrm>
              <a:off x="8965925" y="1338450"/>
              <a:ext cx="219650" cy="16125"/>
            </a:xfrm>
            <a:custGeom>
              <a:rect b="b" l="l" r="r" t="t"/>
              <a:pathLst>
                <a:path extrusionOk="0" h="645" w="8786">
                  <a:moveTo>
                    <a:pt x="0" y="1"/>
                  </a:moveTo>
                  <a:lnTo>
                    <a:pt x="8758" y="645"/>
                  </a:lnTo>
                  <a:lnTo>
                    <a:pt x="8786" y="3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6"/>
            <p:cNvSpPr/>
            <p:nvPr/>
          </p:nvSpPr>
          <p:spPr>
            <a:xfrm>
              <a:off x="9086250" y="1320450"/>
              <a:ext cx="95300" cy="4875"/>
            </a:xfrm>
            <a:custGeom>
              <a:rect b="b" l="l" r="r" t="t"/>
              <a:pathLst>
                <a:path extrusionOk="0" h="195" w="3812">
                  <a:moveTo>
                    <a:pt x="1515" y="1"/>
                  </a:moveTo>
                  <a:lnTo>
                    <a:pt x="0" y="194"/>
                  </a:lnTo>
                  <a:lnTo>
                    <a:pt x="3812" y="194"/>
                  </a:lnTo>
                  <a:lnTo>
                    <a:pt x="1515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6"/>
            <p:cNvSpPr/>
            <p:nvPr/>
          </p:nvSpPr>
          <p:spPr>
            <a:xfrm>
              <a:off x="8955550" y="1371600"/>
              <a:ext cx="71500" cy="5025"/>
            </a:xfrm>
            <a:custGeom>
              <a:rect b="b" l="l" r="r" t="t"/>
              <a:pathLst>
                <a:path extrusionOk="0" h="201" w="2860">
                  <a:moveTo>
                    <a:pt x="1" y="1"/>
                  </a:moveTo>
                  <a:lnTo>
                    <a:pt x="19" y="200"/>
                  </a:lnTo>
                  <a:lnTo>
                    <a:pt x="2859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6"/>
            <p:cNvSpPr/>
            <p:nvPr/>
          </p:nvSpPr>
          <p:spPr>
            <a:xfrm>
              <a:off x="9022075" y="1284275"/>
              <a:ext cx="147150" cy="4625"/>
            </a:xfrm>
            <a:custGeom>
              <a:rect b="b" l="l" r="r" t="t"/>
              <a:pathLst>
                <a:path extrusionOk="0" h="185" w="5886">
                  <a:moveTo>
                    <a:pt x="5880" y="1"/>
                  </a:moveTo>
                  <a:lnTo>
                    <a:pt x="1" y="184"/>
                  </a:lnTo>
                  <a:cubicBezTo>
                    <a:pt x="1" y="184"/>
                    <a:pt x="5886" y="141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6"/>
            <p:cNvSpPr/>
            <p:nvPr/>
          </p:nvSpPr>
          <p:spPr>
            <a:xfrm>
              <a:off x="8940500" y="1362975"/>
              <a:ext cx="50850" cy="8650"/>
            </a:xfrm>
            <a:custGeom>
              <a:rect b="b" l="l" r="r" t="t"/>
              <a:pathLst>
                <a:path extrusionOk="0" h="346" w="2034">
                  <a:moveTo>
                    <a:pt x="1588" y="0"/>
                  </a:moveTo>
                  <a:lnTo>
                    <a:pt x="1" y="147"/>
                  </a:lnTo>
                  <a:lnTo>
                    <a:pt x="1" y="346"/>
                  </a:lnTo>
                  <a:lnTo>
                    <a:pt x="2033" y="173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6"/>
            <p:cNvSpPr/>
            <p:nvPr/>
          </p:nvSpPr>
          <p:spPr>
            <a:xfrm>
              <a:off x="9130750" y="1286550"/>
              <a:ext cx="50800" cy="8650"/>
            </a:xfrm>
            <a:custGeom>
              <a:rect b="b" l="l" r="r" t="t"/>
              <a:pathLst>
                <a:path extrusionOk="0" h="346" w="2032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6"/>
            <p:cNvSpPr/>
            <p:nvPr/>
          </p:nvSpPr>
          <p:spPr>
            <a:xfrm>
              <a:off x="9267875" y="1456200"/>
              <a:ext cx="240300" cy="58350"/>
            </a:xfrm>
            <a:custGeom>
              <a:rect b="b" l="l" r="r" t="t"/>
              <a:pathLst>
                <a:path extrusionOk="0" h="2334" w="9612">
                  <a:moveTo>
                    <a:pt x="0" y="0"/>
                  </a:moveTo>
                  <a:lnTo>
                    <a:pt x="207" y="2334"/>
                  </a:lnTo>
                  <a:lnTo>
                    <a:pt x="9611" y="2334"/>
                  </a:lnTo>
                  <a:lnTo>
                    <a:pt x="9611" y="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6"/>
            <p:cNvSpPr/>
            <p:nvPr/>
          </p:nvSpPr>
          <p:spPr>
            <a:xfrm>
              <a:off x="9281250" y="1423250"/>
              <a:ext cx="223400" cy="50075"/>
            </a:xfrm>
            <a:custGeom>
              <a:rect b="b" l="l" r="r" t="t"/>
              <a:pathLst>
                <a:path extrusionOk="0" h="2003" w="8936">
                  <a:moveTo>
                    <a:pt x="1" y="0"/>
                  </a:moveTo>
                  <a:lnTo>
                    <a:pt x="1" y="1358"/>
                  </a:lnTo>
                  <a:lnTo>
                    <a:pt x="8758" y="2002"/>
                  </a:lnTo>
                  <a:lnTo>
                    <a:pt x="89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6"/>
            <p:cNvSpPr/>
            <p:nvPr/>
          </p:nvSpPr>
          <p:spPr>
            <a:xfrm>
              <a:off x="9259250" y="1391975"/>
              <a:ext cx="225175" cy="31300"/>
            </a:xfrm>
            <a:custGeom>
              <a:rect b="b" l="l" r="r" t="t"/>
              <a:pathLst>
                <a:path extrusionOk="0" h="1252" w="9007">
                  <a:moveTo>
                    <a:pt x="0" y="1"/>
                  </a:moveTo>
                  <a:lnTo>
                    <a:pt x="182" y="1251"/>
                  </a:lnTo>
                  <a:lnTo>
                    <a:pt x="9007" y="1251"/>
                  </a:lnTo>
                  <a:lnTo>
                    <a:pt x="900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6"/>
            <p:cNvSpPr/>
            <p:nvPr/>
          </p:nvSpPr>
          <p:spPr>
            <a:xfrm>
              <a:off x="9281250" y="1423250"/>
              <a:ext cx="215675" cy="7325"/>
            </a:xfrm>
            <a:custGeom>
              <a:rect b="b" l="l" r="r" t="t"/>
              <a:pathLst>
                <a:path extrusionOk="0" h="293" w="8627">
                  <a:moveTo>
                    <a:pt x="1" y="0"/>
                  </a:moveTo>
                  <a:lnTo>
                    <a:pt x="1" y="292"/>
                  </a:lnTo>
                  <a:lnTo>
                    <a:pt x="8626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6"/>
            <p:cNvSpPr/>
            <p:nvPr/>
          </p:nvSpPr>
          <p:spPr>
            <a:xfrm>
              <a:off x="9281250" y="1457200"/>
              <a:ext cx="219675" cy="16125"/>
            </a:xfrm>
            <a:custGeom>
              <a:rect b="b" l="l" r="r" t="t"/>
              <a:pathLst>
                <a:path extrusionOk="0" h="645" w="8787">
                  <a:moveTo>
                    <a:pt x="1" y="0"/>
                  </a:moveTo>
                  <a:lnTo>
                    <a:pt x="8758" y="644"/>
                  </a:lnTo>
                  <a:lnTo>
                    <a:pt x="8786" y="32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6"/>
            <p:cNvSpPr/>
            <p:nvPr/>
          </p:nvSpPr>
          <p:spPr>
            <a:xfrm>
              <a:off x="9401575" y="1439200"/>
              <a:ext cx="95350" cy="4850"/>
            </a:xfrm>
            <a:custGeom>
              <a:rect b="b" l="l" r="r" t="t"/>
              <a:pathLst>
                <a:path extrusionOk="0" h="194" w="3814">
                  <a:moveTo>
                    <a:pt x="1516" y="1"/>
                  </a:moveTo>
                  <a:lnTo>
                    <a:pt x="1" y="194"/>
                  </a:lnTo>
                  <a:lnTo>
                    <a:pt x="3813" y="194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6"/>
            <p:cNvSpPr/>
            <p:nvPr/>
          </p:nvSpPr>
          <p:spPr>
            <a:xfrm>
              <a:off x="9270900" y="1490350"/>
              <a:ext cx="71500" cy="5050"/>
            </a:xfrm>
            <a:custGeom>
              <a:rect b="b" l="l" r="r" t="t"/>
              <a:pathLst>
                <a:path extrusionOk="0" h="202" w="2860">
                  <a:moveTo>
                    <a:pt x="0" y="0"/>
                  </a:moveTo>
                  <a:lnTo>
                    <a:pt x="18" y="201"/>
                  </a:lnTo>
                  <a:lnTo>
                    <a:pt x="2859" y="0"/>
                  </a:ln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16"/>
            <p:cNvSpPr/>
            <p:nvPr/>
          </p:nvSpPr>
          <p:spPr>
            <a:xfrm>
              <a:off x="9337425" y="1403050"/>
              <a:ext cx="147150" cy="4575"/>
            </a:xfrm>
            <a:custGeom>
              <a:rect b="b" l="l" r="r" t="t"/>
              <a:pathLst>
                <a:path extrusionOk="0" h="183" w="5886">
                  <a:moveTo>
                    <a:pt x="5880" y="1"/>
                  </a:moveTo>
                  <a:lnTo>
                    <a:pt x="0" y="183"/>
                  </a:lnTo>
                  <a:cubicBezTo>
                    <a:pt x="0" y="183"/>
                    <a:pt x="5885" y="140"/>
                    <a:pt x="5880" y="1"/>
                  </a:cubicBezTo>
                  <a:close/>
                </a:path>
              </a:pathLst>
            </a:custGeom>
            <a:solidFill>
              <a:srgbClr val="3F36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16"/>
            <p:cNvSpPr/>
            <p:nvPr/>
          </p:nvSpPr>
          <p:spPr>
            <a:xfrm>
              <a:off x="9255850" y="1481750"/>
              <a:ext cx="50825" cy="8625"/>
            </a:xfrm>
            <a:custGeom>
              <a:rect b="b" l="l" r="r" t="t"/>
              <a:pathLst>
                <a:path extrusionOk="0" h="345" w="2033">
                  <a:moveTo>
                    <a:pt x="1588" y="0"/>
                  </a:moveTo>
                  <a:lnTo>
                    <a:pt x="1" y="146"/>
                  </a:lnTo>
                  <a:lnTo>
                    <a:pt x="1" y="344"/>
                  </a:lnTo>
                  <a:lnTo>
                    <a:pt x="2033" y="172"/>
                  </a:lnTo>
                  <a:lnTo>
                    <a:pt x="15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16"/>
            <p:cNvSpPr/>
            <p:nvPr/>
          </p:nvSpPr>
          <p:spPr>
            <a:xfrm>
              <a:off x="9446100" y="1405300"/>
              <a:ext cx="50825" cy="8650"/>
            </a:xfrm>
            <a:custGeom>
              <a:rect b="b" l="l" r="r" t="t"/>
              <a:pathLst>
                <a:path extrusionOk="0" h="346" w="2033">
                  <a:moveTo>
                    <a:pt x="1587" y="1"/>
                  </a:moveTo>
                  <a:lnTo>
                    <a:pt x="0" y="146"/>
                  </a:lnTo>
                  <a:lnTo>
                    <a:pt x="0" y="345"/>
                  </a:lnTo>
                  <a:lnTo>
                    <a:pt x="2032" y="173"/>
                  </a:lnTo>
                  <a:lnTo>
                    <a:pt x="15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17"/>
          <p:cNvSpPr/>
          <p:nvPr/>
        </p:nvSpPr>
        <p:spPr>
          <a:xfrm>
            <a:off x="545200" y="4618775"/>
            <a:ext cx="1825500" cy="262200"/>
          </a:xfrm>
          <a:prstGeom prst="ellipse">
            <a:avLst/>
          </a:prstGeom>
          <a:solidFill>
            <a:srgbClr val="000000">
              <a:alpha val="2274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17"/>
          <p:cNvSpPr txBox="1"/>
          <p:nvPr>
            <p:ph idx="6" type="ctrTitle"/>
          </p:nvPr>
        </p:nvSpPr>
        <p:spPr>
          <a:xfrm>
            <a:off x="1485720" y="113678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Cerrando…</a:t>
            </a:r>
            <a:endParaRPr/>
          </a:p>
        </p:txBody>
      </p:sp>
      <p:sp>
        <p:nvSpPr>
          <p:cNvPr id="642" name="Google Shape;642;p17"/>
          <p:cNvSpPr txBox="1"/>
          <p:nvPr>
            <p:ph idx="1" type="subTitle"/>
          </p:nvPr>
        </p:nvSpPr>
        <p:spPr>
          <a:xfrm>
            <a:off x="2930683" y="2353091"/>
            <a:ext cx="5215524" cy="1657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- Reflexión colectiva de diálogo acerca de cómo creen que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utilizarán lo aprendido para en la clase 1 y 2 para lograr la intención comunicativa del género discursivo.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solidFill>
                <a:srgbClr val="131057"/>
              </a:solidFill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- Breve síntesis.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solidFill>
                <a:srgbClr val="131057"/>
              </a:solidFill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- Recordar: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Próxima clase deben venir preparados y preparadas para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400">
                <a:solidFill>
                  <a:srgbClr val="131057"/>
                </a:solidFill>
              </a:rPr>
              <a:t>generar la mesa redonda </a:t>
            </a:r>
            <a:r>
              <a:rPr i="1" lang="es-CL" sz="1400">
                <a:solidFill>
                  <a:srgbClr val="131057"/>
                </a:solidFill>
              </a:rPr>
              <a:t>online</a:t>
            </a:r>
            <a:r>
              <a:rPr lang="es-CL" sz="1400">
                <a:solidFill>
                  <a:srgbClr val="131057"/>
                </a:solidFill>
              </a:rPr>
              <a:t>. </a:t>
            </a:r>
            <a:endParaRPr/>
          </a:p>
        </p:txBody>
      </p:sp>
      <p:sp>
        <p:nvSpPr>
          <p:cNvPr id="643" name="Google Shape;643;p17"/>
          <p:cNvSpPr/>
          <p:nvPr/>
        </p:nvSpPr>
        <p:spPr>
          <a:xfrm>
            <a:off x="1350850" y="2868075"/>
            <a:ext cx="214200" cy="187500"/>
          </a:xfrm>
          <a:prstGeom prst="ellipse">
            <a:avLst/>
          </a:prstGeom>
          <a:solidFill>
            <a:srgbClr val="B07D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4" name="Google Shape;644;p17"/>
          <p:cNvGrpSpPr/>
          <p:nvPr/>
        </p:nvGrpSpPr>
        <p:grpSpPr>
          <a:xfrm rot="-1389160">
            <a:off x="3873909" y="1989380"/>
            <a:ext cx="449199" cy="474679"/>
            <a:chOff x="5737500" y="2084200"/>
            <a:chExt cx="596075" cy="684500"/>
          </a:xfrm>
        </p:grpSpPr>
        <p:sp>
          <p:nvSpPr>
            <p:cNvPr id="645" name="Google Shape;645;p17"/>
            <p:cNvSpPr/>
            <p:nvPr/>
          </p:nvSpPr>
          <p:spPr>
            <a:xfrm>
              <a:off x="5737500" y="2084200"/>
              <a:ext cx="596075" cy="684500"/>
            </a:xfrm>
            <a:custGeom>
              <a:rect b="b" l="l" r="r" t="t"/>
              <a:pathLst>
                <a:path extrusionOk="0" h="27380" w="23843">
                  <a:moveTo>
                    <a:pt x="10038" y="1"/>
                  </a:moveTo>
                  <a:lnTo>
                    <a:pt x="0" y="20295"/>
                  </a:lnTo>
                  <a:lnTo>
                    <a:pt x="10534" y="27379"/>
                  </a:lnTo>
                  <a:lnTo>
                    <a:pt x="23327" y="1959"/>
                  </a:lnTo>
                  <a:cubicBezTo>
                    <a:pt x="23842" y="934"/>
                    <a:pt x="23715" y="560"/>
                    <a:pt x="23255" y="560"/>
                  </a:cubicBezTo>
                  <a:cubicBezTo>
                    <a:pt x="22015" y="560"/>
                    <a:pt x="18361" y="3272"/>
                    <a:pt x="18361" y="3272"/>
                  </a:cubicBezTo>
                  <a:lnTo>
                    <a:pt x="10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17"/>
            <p:cNvSpPr/>
            <p:nvPr/>
          </p:nvSpPr>
          <p:spPr>
            <a:xfrm>
              <a:off x="5986100" y="2105000"/>
              <a:ext cx="325100" cy="640525"/>
            </a:xfrm>
            <a:custGeom>
              <a:rect b="b" l="l" r="r" t="t"/>
              <a:pathLst>
                <a:path extrusionOk="0" h="25621" w="13004">
                  <a:moveTo>
                    <a:pt x="12947" y="0"/>
                  </a:moveTo>
                  <a:cubicBezTo>
                    <a:pt x="12878" y="0"/>
                    <a:pt x="9954" y="5700"/>
                    <a:pt x="6401" y="12757"/>
                  </a:cubicBezTo>
                  <a:cubicBezTo>
                    <a:pt x="2842" y="19834"/>
                    <a:pt x="1" y="25591"/>
                    <a:pt x="56" y="25620"/>
                  </a:cubicBezTo>
                  <a:cubicBezTo>
                    <a:pt x="56" y="25620"/>
                    <a:pt x="56" y="25620"/>
                    <a:pt x="56" y="25620"/>
                  </a:cubicBezTo>
                  <a:cubicBezTo>
                    <a:pt x="125" y="25620"/>
                    <a:pt x="3054" y="19917"/>
                    <a:pt x="6605" y="12859"/>
                  </a:cubicBezTo>
                  <a:cubicBezTo>
                    <a:pt x="10165" y="5786"/>
                    <a:pt x="13003" y="27"/>
                    <a:pt x="12948" y="0"/>
                  </a:cubicBezTo>
                  <a:cubicBezTo>
                    <a:pt x="12948" y="0"/>
                    <a:pt x="12948" y="0"/>
                    <a:pt x="1294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17"/>
            <p:cNvSpPr/>
            <p:nvPr/>
          </p:nvSpPr>
          <p:spPr>
            <a:xfrm>
              <a:off x="6211050" y="2145575"/>
              <a:ext cx="10725" cy="64500"/>
            </a:xfrm>
            <a:custGeom>
              <a:rect b="b" l="l" r="r" t="t"/>
              <a:pathLst>
                <a:path extrusionOk="0" h="2580" w="429">
                  <a:moveTo>
                    <a:pt x="362" y="0"/>
                  </a:moveTo>
                  <a:cubicBezTo>
                    <a:pt x="300" y="0"/>
                    <a:pt x="137" y="561"/>
                    <a:pt x="69" y="1274"/>
                  </a:cubicBezTo>
                  <a:cubicBezTo>
                    <a:pt x="0" y="1993"/>
                    <a:pt x="58" y="2580"/>
                    <a:pt x="122" y="2580"/>
                  </a:cubicBezTo>
                  <a:cubicBezTo>
                    <a:pt x="122" y="2580"/>
                    <a:pt x="122" y="2580"/>
                    <a:pt x="122" y="2580"/>
                  </a:cubicBezTo>
                  <a:cubicBezTo>
                    <a:pt x="186" y="2580"/>
                    <a:pt x="229" y="2003"/>
                    <a:pt x="295" y="1296"/>
                  </a:cubicBezTo>
                  <a:cubicBezTo>
                    <a:pt x="362" y="588"/>
                    <a:pt x="428" y="14"/>
                    <a:pt x="364" y="1"/>
                  </a:cubicBezTo>
                  <a:cubicBezTo>
                    <a:pt x="363" y="0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17"/>
            <p:cNvSpPr/>
            <p:nvPr/>
          </p:nvSpPr>
          <p:spPr>
            <a:xfrm>
              <a:off x="6186875" y="2163300"/>
              <a:ext cx="14550" cy="64525"/>
            </a:xfrm>
            <a:custGeom>
              <a:rect b="b" l="l" r="r" t="t"/>
              <a:pathLst>
                <a:path extrusionOk="0" h="2581" w="582">
                  <a:moveTo>
                    <a:pt x="516" y="1"/>
                  </a:moveTo>
                  <a:cubicBezTo>
                    <a:pt x="453" y="1"/>
                    <a:pt x="227" y="546"/>
                    <a:pt x="115" y="1259"/>
                  </a:cubicBezTo>
                  <a:cubicBezTo>
                    <a:pt x="0" y="1984"/>
                    <a:pt x="60" y="2581"/>
                    <a:pt x="120" y="2581"/>
                  </a:cubicBezTo>
                  <a:cubicBezTo>
                    <a:pt x="184" y="2581"/>
                    <a:pt x="233" y="2000"/>
                    <a:pt x="339" y="1294"/>
                  </a:cubicBezTo>
                  <a:cubicBezTo>
                    <a:pt x="448" y="589"/>
                    <a:pt x="581" y="21"/>
                    <a:pt x="519" y="1"/>
                  </a:cubicBezTo>
                  <a:cubicBezTo>
                    <a:pt x="518" y="1"/>
                    <a:pt x="517" y="1"/>
                    <a:pt x="51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7"/>
            <p:cNvSpPr/>
            <p:nvPr/>
          </p:nvSpPr>
          <p:spPr>
            <a:xfrm>
              <a:off x="5916175" y="2559825"/>
              <a:ext cx="158725" cy="151975"/>
            </a:xfrm>
            <a:custGeom>
              <a:rect b="b" l="l" r="r" t="t"/>
              <a:pathLst>
                <a:path extrusionOk="0" h="6079" w="6349">
                  <a:moveTo>
                    <a:pt x="5773" y="1"/>
                  </a:moveTo>
                  <a:cubicBezTo>
                    <a:pt x="5553" y="1"/>
                    <a:pt x="5276" y="26"/>
                    <a:pt x="4962" y="95"/>
                  </a:cubicBezTo>
                  <a:cubicBezTo>
                    <a:pt x="4113" y="272"/>
                    <a:pt x="3006" y="869"/>
                    <a:pt x="2150" y="1880"/>
                  </a:cubicBezTo>
                  <a:cubicBezTo>
                    <a:pt x="1292" y="2889"/>
                    <a:pt x="806" y="3992"/>
                    <a:pt x="482" y="4775"/>
                  </a:cubicBezTo>
                  <a:cubicBezTo>
                    <a:pt x="163" y="5566"/>
                    <a:pt x="1" y="6068"/>
                    <a:pt x="30" y="6079"/>
                  </a:cubicBezTo>
                  <a:cubicBezTo>
                    <a:pt x="30" y="6079"/>
                    <a:pt x="31" y="6079"/>
                    <a:pt x="31" y="6079"/>
                  </a:cubicBezTo>
                  <a:cubicBezTo>
                    <a:pt x="67" y="6079"/>
                    <a:pt x="281" y="5598"/>
                    <a:pt x="629" y="4839"/>
                  </a:cubicBezTo>
                  <a:cubicBezTo>
                    <a:pt x="990" y="4076"/>
                    <a:pt x="1491" y="3000"/>
                    <a:pt x="2321" y="2027"/>
                  </a:cubicBezTo>
                  <a:cubicBezTo>
                    <a:pt x="3152" y="1055"/>
                    <a:pt x="4195" y="461"/>
                    <a:pt x="5000" y="250"/>
                  </a:cubicBezTo>
                  <a:cubicBezTo>
                    <a:pt x="5809" y="29"/>
                    <a:pt x="6346" y="119"/>
                    <a:pt x="6346" y="73"/>
                  </a:cubicBezTo>
                  <a:cubicBezTo>
                    <a:pt x="6348" y="62"/>
                    <a:pt x="6220" y="31"/>
                    <a:pt x="5978" y="9"/>
                  </a:cubicBezTo>
                  <a:cubicBezTo>
                    <a:pt x="5917" y="3"/>
                    <a:pt x="5848" y="1"/>
                    <a:pt x="57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17"/>
            <p:cNvSpPr/>
            <p:nvPr/>
          </p:nvSpPr>
          <p:spPr>
            <a:xfrm>
              <a:off x="6232500" y="2137200"/>
              <a:ext cx="31300" cy="64825"/>
            </a:xfrm>
            <a:custGeom>
              <a:rect b="b" l="l" r="r" t="t"/>
              <a:pathLst>
                <a:path extrusionOk="0" h="2593" w="1252">
                  <a:moveTo>
                    <a:pt x="416" y="0"/>
                  </a:moveTo>
                  <a:cubicBezTo>
                    <a:pt x="352" y="0"/>
                    <a:pt x="1" y="653"/>
                    <a:pt x="255" y="1464"/>
                  </a:cubicBezTo>
                  <a:cubicBezTo>
                    <a:pt x="486" y="2243"/>
                    <a:pt x="1093" y="2592"/>
                    <a:pt x="1196" y="2592"/>
                  </a:cubicBezTo>
                  <a:cubicBezTo>
                    <a:pt x="1205" y="2592"/>
                    <a:pt x="1210" y="2590"/>
                    <a:pt x="1211" y="2584"/>
                  </a:cubicBezTo>
                  <a:cubicBezTo>
                    <a:pt x="1251" y="2533"/>
                    <a:pt x="690" y="2152"/>
                    <a:pt x="473" y="1398"/>
                  </a:cubicBezTo>
                  <a:cubicBezTo>
                    <a:pt x="233" y="651"/>
                    <a:pt x="484" y="23"/>
                    <a:pt x="422" y="3"/>
                  </a:cubicBezTo>
                  <a:cubicBezTo>
                    <a:pt x="420" y="1"/>
                    <a:pt x="418" y="0"/>
                    <a:pt x="416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17"/>
            <p:cNvSpPr/>
            <p:nvPr/>
          </p:nvSpPr>
          <p:spPr>
            <a:xfrm>
              <a:off x="6087075" y="2353150"/>
              <a:ext cx="65500" cy="128350"/>
            </a:xfrm>
            <a:custGeom>
              <a:rect b="b" l="l" r="r" t="t"/>
              <a:pathLst>
                <a:path extrusionOk="0" h="5134" w="2620">
                  <a:moveTo>
                    <a:pt x="2562" y="0"/>
                  </a:moveTo>
                  <a:cubicBezTo>
                    <a:pt x="2493" y="0"/>
                    <a:pt x="1892" y="1117"/>
                    <a:pt x="1209" y="2516"/>
                  </a:cubicBezTo>
                  <a:cubicBezTo>
                    <a:pt x="515" y="3935"/>
                    <a:pt x="0" y="5106"/>
                    <a:pt x="56" y="5133"/>
                  </a:cubicBezTo>
                  <a:cubicBezTo>
                    <a:pt x="56" y="5133"/>
                    <a:pt x="57" y="5133"/>
                    <a:pt x="58" y="5133"/>
                  </a:cubicBezTo>
                  <a:cubicBezTo>
                    <a:pt x="128" y="5133"/>
                    <a:pt x="730" y="4015"/>
                    <a:pt x="1413" y="2616"/>
                  </a:cubicBezTo>
                  <a:cubicBezTo>
                    <a:pt x="2105" y="1199"/>
                    <a:pt x="2619" y="28"/>
                    <a:pt x="2564" y="1"/>
                  </a:cubicBezTo>
                  <a:cubicBezTo>
                    <a:pt x="2563" y="1"/>
                    <a:pt x="2562" y="0"/>
                    <a:pt x="25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2" name="Google Shape;652;p17"/>
          <p:cNvGrpSpPr/>
          <p:nvPr/>
        </p:nvGrpSpPr>
        <p:grpSpPr>
          <a:xfrm>
            <a:off x="511226" y="756020"/>
            <a:ext cx="3793001" cy="4048179"/>
            <a:chOff x="1201350" y="238125"/>
            <a:chExt cx="5033175" cy="5837317"/>
          </a:xfrm>
        </p:grpSpPr>
        <p:sp>
          <p:nvSpPr>
            <p:cNvPr id="653" name="Google Shape;653;p17"/>
            <p:cNvSpPr/>
            <p:nvPr/>
          </p:nvSpPr>
          <p:spPr>
            <a:xfrm>
              <a:off x="1732900" y="238125"/>
              <a:ext cx="1318225" cy="1584675"/>
            </a:xfrm>
            <a:custGeom>
              <a:rect b="b" l="l" r="r" t="t"/>
              <a:pathLst>
                <a:path extrusionOk="0" h="63387" w="52729">
                  <a:moveTo>
                    <a:pt x="15014" y="0"/>
                  </a:moveTo>
                  <a:cubicBezTo>
                    <a:pt x="14943" y="0"/>
                    <a:pt x="14871" y="1"/>
                    <a:pt x="14800" y="2"/>
                  </a:cubicBezTo>
                  <a:cubicBezTo>
                    <a:pt x="9923" y="82"/>
                    <a:pt x="5345" y="3143"/>
                    <a:pt x="2897" y="7361"/>
                  </a:cubicBezTo>
                  <a:cubicBezTo>
                    <a:pt x="448" y="11579"/>
                    <a:pt x="0" y="16784"/>
                    <a:pt x="1105" y="21535"/>
                  </a:cubicBezTo>
                  <a:cubicBezTo>
                    <a:pt x="2207" y="26285"/>
                    <a:pt x="4766" y="30608"/>
                    <a:pt x="7938" y="34314"/>
                  </a:cubicBezTo>
                  <a:lnTo>
                    <a:pt x="7605" y="33533"/>
                  </a:lnTo>
                  <a:lnTo>
                    <a:pt x="7605" y="33533"/>
                  </a:lnTo>
                  <a:cubicBezTo>
                    <a:pt x="11001" y="37549"/>
                    <a:pt x="12813" y="42621"/>
                    <a:pt x="14868" y="47461"/>
                  </a:cubicBezTo>
                  <a:cubicBezTo>
                    <a:pt x="16924" y="52300"/>
                    <a:pt x="19450" y="57212"/>
                    <a:pt x="23735" y="60257"/>
                  </a:cubicBezTo>
                  <a:cubicBezTo>
                    <a:pt x="26785" y="62425"/>
                    <a:pt x="30444" y="63386"/>
                    <a:pt x="34179" y="63386"/>
                  </a:cubicBezTo>
                  <a:cubicBezTo>
                    <a:pt x="38176" y="63386"/>
                    <a:pt x="42261" y="62286"/>
                    <a:pt x="45784" y="60384"/>
                  </a:cubicBezTo>
                  <a:cubicBezTo>
                    <a:pt x="47594" y="59406"/>
                    <a:pt x="49326" y="58215"/>
                    <a:pt x="50617" y="56614"/>
                  </a:cubicBezTo>
                  <a:cubicBezTo>
                    <a:pt x="51910" y="55014"/>
                    <a:pt x="52728" y="52959"/>
                    <a:pt x="52535" y="50912"/>
                  </a:cubicBezTo>
                  <a:cubicBezTo>
                    <a:pt x="52342" y="48847"/>
                    <a:pt x="51149" y="46979"/>
                    <a:pt x="49634" y="45564"/>
                  </a:cubicBezTo>
                  <a:cubicBezTo>
                    <a:pt x="48120" y="44147"/>
                    <a:pt x="46290" y="43123"/>
                    <a:pt x="44480" y="42111"/>
                  </a:cubicBezTo>
                  <a:cubicBezTo>
                    <a:pt x="46179" y="41328"/>
                    <a:pt x="47463" y="39701"/>
                    <a:pt x="47829" y="37869"/>
                  </a:cubicBezTo>
                  <a:cubicBezTo>
                    <a:pt x="48197" y="36035"/>
                    <a:pt x="47638" y="34039"/>
                    <a:pt x="46372" y="32661"/>
                  </a:cubicBezTo>
                  <a:cubicBezTo>
                    <a:pt x="44618" y="30754"/>
                    <a:pt x="41881" y="30202"/>
                    <a:pt x="39362" y="29588"/>
                  </a:cubicBezTo>
                  <a:cubicBezTo>
                    <a:pt x="36842" y="28971"/>
                    <a:pt x="34114" y="27991"/>
                    <a:pt x="32906" y="25698"/>
                  </a:cubicBezTo>
                  <a:cubicBezTo>
                    <a:pt x="32030" y="24030"/>
                    <a:pt x="32167" y="22009"/>
                    <a:pt x="32606" y="20177"/>
                  </a:cubicBezTo>
                  <a:cubicBezTo>
                    <a:pt x="33048" y="18346"/>
                    <a:pt x="33768" y="16578"/>
                    <a:pt x="34001" y="14708"/>
                  </a:cubicBezTo>
                  <a:cubicBezTo>
                    <a:pt x="34445" y="11167"/>
                    <a:pt x="32979" y="7443"/>
                    <a:pt x="30242" y="5152"/>
                  </a:cubicBezTo>
                  <a:cubicBezTo>
                    <a:pt x="28146" y="3402"/>
                    <a:pt x="25480" y="2519"/>
                    <a:pt x="22883" y="1677"/>
                  </a:cubicBezTo>
                  <a:cubicBezTo>
                    <a:pt x="20321" y="843"/>
                    <a:pt x="17704" y="0"/>
                    <a:pt x="15014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17"/>
            <p:cNvSpPr/>
            <p:nvPr/>
          </p:nvSpPr>
          <p:spPr>
            <a:xfrm>
              <a:off x="2332750" y="2023375"/>
              <a:ext cx="3591175" cy="1617250"/>
            </a:xfrm>
            <a:custGeom>
              <a:rect b="b" l="l" r="r" t="t"/>
              <a:pathLst>
                <a:path extrusionOk="0" h="64690" w="143647">
                  <a:moveTo>
                    <a:pt x="143646" y="1"/>
                  </a:moveTo>
                  <a:lnTo>
                    <a:pt x="81480" y="7082"/>
                  </a:lnTo>
                  <a:lnTo>
                    <a:pt x="1" y="64689"/>
                  </a:lnTo>
                  <a:lnTo>
                    <a:pt x="81653" y="27264"/>
                  </a:lnTo>
                  <a:lnTo>
                    <a:pt x="143646" y="26292"/>
                  </a:lnTo>
                  <a:lnTo>
                    <a:pt x="1436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17"/>
            <p:cNvSpPr/>
            <p:nvPr/>
          </p:nvSpPr>
          <p:spPr>
            <a:xfrm>
              <a:off x="1795450" y="338325"/>
              <a:ext cx="774575" cy="978475"/>
            </a:xfrm>
            <a:custGeom>
              <a:rect b="b" l="l" r="r" t="t"/>
              <a:pathLst>
                <a:path extrusionOk="0" h="39139" w="30983">
                  <a:moveTo>
                    <a:pt x="16140" y="1"/>
                  </a:moveTo>
                  <a:cubicBezTo>
                    <a:pt x="8341" y="1"/>
                    <a:pt x="8024" y="3668"/>
                    <a:pt x="8024" y="3668"/>
                  </a:cubicBezTo>
                  <a:lnTo>
                    <a:pt x="8108" y="9833"/>
                  </a:lnTo>
                  <a:cubicBezTo>
                    <a:pt x="8108" y="9833"/>
                    <a:pt x="6100" y="8450"/>
                    <a:pt x="4173" y="8450"/>
                  </a:cubicBezTo>
                  <a:cubicBezTo>
                    <a:pt x="2721" y="8450"/>
                    <a:pt x="1315" y="9235"/>
                    <a:pt x="849" y="11989"/>
                  </a:cubicBezTo>
                  <a:cubicBezTo>
                    <a:pt x="0" y="17003"/>
                    <a:pt x="4855" y="17910"/>
                    <a:pt x="4855" y="17910"/>
                  </a:cubicBezTo>
                  <a:lnTo>
                    <a:pt x="3912" y="32419"/>
                  </a:lnTo>
                  <a:cubicBezTo>
                    <a:pt x="3788" y="34320"/>
                    <a:pt x="4409" y="36245"/>
                    <a:pt x="5791" y="37556"/>
                  </a:cubicBezTo>
                  <a:cubicBezTo>
                    <a:pt x="7014" y="38713"/>
                    <a:pt x="8393" y="39139"/>
                    <a:pt x="9761" y="39139"/>
                  </a:cubicBezTo>
                  <a:cubicBezTo>
                    <a:pt x="11925" y="39139"/>
                    <a:pt x="14059" y="38073"/>
                    <a:pt x="15491" y="37159"/>
                  </a:cubicBezTo>
                  <a:cubicBezTo>
                    <a:pt x="16587" y="36458"/>
                    <a:pt x="17239" y="35240"/>
                    <a:pt x="17219" y="33941"/>
                  </a:cubicBezTo>
                  <a:lnTo>
                    <a:pt x="17168" y="30086"/>
                  </a:lnTo>
                  <a:lnTo>
                    <a:pt x="22400" y="30008"/>
                  </a:lnTo>
                  <a:cubicBezTo>
                    <a:pt x="30982" y="29461"/>
                    <a:pt x="29122" y="2257"/>
                    <a:pt x="29122" y="2257"/>
                  </a:cubicBezTo>
                  <a:cubicBezTo>
                    <a:pt x="29076" y="137"/>
                    <a:pt x="24913" y="79"/>
                    <a:pt x="24462" y="79"/>
                  </a:cubicBezTo>
                  <a:cubicBezTo>
                    <a:pt x="24436" y="79"/>
                    <a:pt x="24422" y="79"/>
                    <a:pt x="24422" y="79"/>
                  </a:cubicBezTo>
                  <a:lnTo>
                    <a:pt x="16385" y="2"/>
                  </a:lnTo>
                  <a:cubicBezTo>
                    <a:pt x="16303" y="1"/>
                    <a:pt x="16221" y="1"/>
                    <a:pt x="16140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17"/>
            <p:cNvSpPr/>
            <p:nvPr/>
          </p:nvSpPr>
          <p:spPr>
            <a:xfrm>
              <a:off x="2367450" y="655175"/>
              <a:ext cx="40575" cy="202950"/>
            </a:xfrm>
            <a:custGeom>
              <a:rect b="b" l="l" r="r" t="t"/>
              <a:pathLst>
                <a:path extrusionOk="0" h="8118" w="1623">
                  <a:moveTo>
                    <a:pt x="1175" y="0"/>
                  </a:moveTo>
                  <a:cubicBezTo>
                    <a:pt x="1174" y="0"/>
                    <a:pt x="1174" y="0"/>
                    <a:pt x="1174" y="0"/>
                  </a:cubicBezTo>
                  <a:cubicBezTo>
                    <a:pt x="1019" y="5"/>
                    <a:pt x="948" y="1983"/>
                    <a:pt x="1019" y="4420"/>
                  </a:cubicBezTo>
                  <a:cubicBezTo>
                    <a:pt x="1010" y="5629"/>
                    <a:pt x="1258" y="6796"/>
                    <a:pt x="946" y="7388"/>
                  </a:cubicBezTo>
                  <a:cubicBezTo>
                    <a:pt x="788" y="7685"/>
                    <a:pt x="527" y="7847"/>
                    <a:pt x="345" y="7898"/>
                  </a:cubicBezTo>
                  <a:cubicBezTo>
                    <a:pt x="156" y="7953"/>
                    <a:pt x="32" y="7927"/>
                    <a:pt x="16" y="7967"/>
                  </a:cubicBezTo>
                  <a:cubicBezTo>
                    <a:pt x="1" y="7995"/>
                    <a:pt x="107" y="8108"/>
                    <a:pt x="371" y="8117"/>
                  </a:cubicBezTo>
                  <a:cubicBezTo>
                    <a:pt x="379" y="8118"/>
                    <a:pt x="386" y="8118"/>
                    <a:pt x="394" y="8118"/>
                  </a:cubicBezTo>
                  <a:cubicBezTo>
                    <a:pt x="649" y="8118"/>
                    <a:pt x="1020" y="7975"/>
                    <a:pt x="1287" y="7598"/>
                  </a:cubicBezTo>
                  <a:cubicBezTo>
                    <a:pt x="1560" y="7208"/>
                    <a:pt x="1622" y="6656"/>
                    <a:pt x="1615" y="6124"/>
                  </a:cubicBezTo>
                  <a:cubicBezTo>
                    <a:pt x="1607" y="5549"/>
                    <a:pt x="1598" y="4988"/>
                    <a:pt x="1589" y="4405"/>
                  </a:cubicBezTo>
                  <a:cubicBezTo>
                    <a:pt x="1518" y="1970"/>
                    <a:pt x="1332" y="0"/>
                    <a:pt x="1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17"/>
            <p:cNvSpPr/>
            <p:nvPr/>
          </p:nvSpPr>
          <p:spPr>
            <a:xfrm>
              <a:off x="2245925" y="662600"/>
              <a:ext cx="16050" cy="49475"/>
            </a:xfrm>
            <a:custGeom>
              <a:rect b="b" l="l" r="r" t="t"/>
              <a:pathLst>
                <a:path extrusionOk="0" h="1979" w="642">
                  <a:moveTo>
                    <a:pt x="259" y="0"/>
                  </a:moveTo>
                  <a:cubicBezTo>
                    <a:pt x="257" y="0"/>
                    <a:pt x="255" y="0"/>
                    <a:pt x="253" y="0"/>
                  </a:cubicBezTo>
                  <a:cubicBezTo>
                    <a:pt x="98" y="9"/>
                    <a:pt x="1" y="462"/>
                    <a:pt x="36" y="1007"/>
                  </a:cubicBezTo>
                  <a:cubicBezTo>
                    <a:pt x="73" y="1550"/>
                    <a:pt x="226" y="1979"/>
                    <a:pt x="382" y="1979"/>
                  </a:cubicBezTo>
                  <a:cubicBezTo>
                    <a:pt x="383" y="1979"/>
                    <a:pt x="385" y="1979"/>
                    <a:pt x="386" y="1979"/>
                  </a:cubicBezTo>
                  <a:cubicBezTo>
                    <a:pt x="544" y="1968"/>
                    <a:pt x="641" y="1517"/>
                    <a:pt x="604" y="970"/>
                  </a:cubicBezTo>
                  <a:cubicBezTo>
                    <a:pt x="569" y="431"/>
                    <a:pt x="415" y="0"/>
                    <a:pt x="259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17"/>
            <p:cNvSpPr/>
            <p:nvPr/>
          </p:nvSpPr>
          <p:spPr>
            <a:xfrm>
              <a:off x="2465375" y="656100"/>
              <a:ext cx="16050" cy="49500"/>
            </a:xfrm>
            <a:custGeom>
              <a:rect b="b" l="l" r="r" t="t"/>
              <a:pathLst>
                <a:path extrusionOk="0" h="1980" w="642">
                  <a:moveTo>
                    <a:pt x="261" y="1"/>
                  </a:moveTo>
                  <a:cubicBezTo>
                    <a:pt x="259" y="1"/>
                    <a:pt x="257" y="1"/>
                    <a:pt x="256" y="1"/>
                  </a:cubicBezTo>
                  <a:cubicBezTo>
                    <a:pt x="98" y="12"/>
                    <a:pt x="1" y="462"/>
                    <a:pt x="36" y="1010"/>
                  </a:cubicBezTo>
                  <a:cubicBezTo>
                    <a:pt x="73" y="1549"/>
                    <a:pt x="227" y="1979"/>
                    <a:pt x="381" y="1979"/>
                  </a:cubicBezTo>
                  <a:cubicBezTo>
                    <a:pt x="383" y="1979"/>
                    <a:pt x="384" y="1979"/>
                    <a:pt x="386" y="1979"/>
                  </a:cubicBezTo>
                  <a:cubicBezTo>
                    <a:pt x="544" y="1970"/>
                    <a:pt x="641" y="1518"/>
                    <a:pt x="606" y="972"/>
                  </a:cubicBezTo>
                  <a:cubicBezTo>
                    <a:pt x="569" y="431"/>
                    <a:pt x="415" y="1"/>
                    <a:pt x="261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17"/>
            <p:cNvSpPr/>
            <p:nvPr/>
          </p:nvSpPr>
          <p:spPr>
            <a:xfrm>
              <a:off x="1883100" y="611525"/>
              <a:ext cx="99200" cy="134475"/>
            </a:xfrm>
            <a:custGeom>
              <a:rect b="b" l="l" r="r" t="t"/>
              <a:pathLst>
                <a:path extrusionOk="0" h="5379" w="3968">
                  <a:moveTo>
                    <a:pt x="465" y="1"/>
                  </a:moveTo>
                  <a:cubicBezTo>
                    <a:pt x="388" y="1"/>
                    <a:pt x="345" y="13"/>
                    <a:pt x="342" y="30"/>
                  </a:cubicBezTo>
                  <a:cubicBezTo>
                    <a:pt x="324" y="103"/>
                    <a:pt x="719" y="220"/>
                    <a:pt x="1282" y="571"/>
                  </a:cubicBezTo>
                  <a:cubicBezTo>
                    <a:pt x="1631" y="786"/>
                    <a:pt x="2049" y="1114"/>
                    <a:pt x="2420" y="1565"/>
                  </a:cubicBezTo>
                  <a:lnTo>
                    <a:pt x="2420" y="1565"/>
                  </a:lnTo>
                  <a:cubicBezTo>
                    <a:pt x="2320" y="1526"/>
                    <a:pt x="2214" y="1493"/>
                    <a:pt x="2103" y="1467"/>
                  </a:cubicBezTo>
                  <a:cubicBezTo>
                    <a:pt x="1986" y="1438"/>
                    <a:pt x="1863" y="1423"/>
                    <a:pt x="1740" y="1423"/>
                  </a:cubicBezTo>
                  <a:cubicBezTo>
                    <a:pt x="1430" y="1423"/>
                    <a:pt x="1115" y="1514"/>
                    <a:pt x="874" y="1695"/>
                  </a:cubicBezTo>
                  <a:cubicBezTo>
                    <a:pt x="533" y="1939"/>
                    <a:pt x="331" y="2287"/>
                    <a:pt x="224" y="2627"/>
                  </a:cubicBezTo>
                  <a:cubicBezTo>
                    <a:pt x="0" y="3330"/>
                    <a:pt x="244" y="4006"/>
                    <a:pt x="533" y="4405"/>
                  </a:cubicBezTo>
                  <a:cubicBezTo>
                    <a:pt x="1090" y="5158"/>
                    <a:pt x="1649" y="5379"/>
                    <a:pt x="1763" y="5379"/>
                  </a:cubicBezTo>
                  <a:cubicBezTo>
                    <a:pt x="1775" y="5379"/>
                    <a:pt x="1782" y="5377"/>
                    <a:pt x="1783" y="5372"/>
                  </a:cubicBezTo>
                  <a:cubicBezTo>
                    <a:pt x="1848" y="5297"/>
                    <a:pt x="1318" y="4964"/>
                    <a:pt x="876" y="4197"/>
                  </a:cubicBezTo>
                  <a:cubicBezTo>
                    <a:pt x="666" y="3811"/>
                    <a:pt x="533" y="3301"/>
                    <a:pt x="723" y="2793"/>
                  </a:cubicBezTo>
                  <a:cubicBezTo>
                    <a:pt x="871" y="2352"/>
                    <a:pt x="1250" y="1988"/>
                    <a:pt x="1727" y="1988"/>
                  </a:cubicBezTo>
                  <a:cubicBezTo>
                    <a:pt x="1808" y="1988"/>
                    <a:pt x="1892" y="1999"/>
                    <a:pt x="1979" y="2021"/>
                  </a:cubicBezTo>
                  <a:cubicBezTo>
                    <a:pt x="2371" y="2110"/>
                    <a:pt x="2746" y="2358"/>
                    <a:pt x="3094" y="2596"/>
                  </a:cubicBezTo>
                  <a:lnTo>
                    <a:pt x="3968" y="3188"/>
                  </a:lnTo>
                  <a:lnTo>
                    <a:pt x="3500" y="2252"/>
                  </a:lnTo>
                  <a:cubicBezTo>
                    <a:pt x="2963" y="1178"/>
                    <a:pt x="2092" y="546"/>
                    <a:pt x="1444" y="263"/>
                  </a:cubicBezTo>
                  <a:cubicBezTo>
                    <a:pt x="988" y="61"/>
                    <a:pt x="640" y="1"/>
                    <a:pt x="4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17"/>
            <p:cNvSpPr/>
            <p:nvPr/>
          </p:nvSpPr>
          <p:spPr>
            <a:xfrm>
              <a:off x="2280550" y="862800"/>
              <a:ext cx="92525" cy="69750"/>
            </a:xfrm>
            <a:custGeom>
              <a:rect b="b" l="l" r="r" t="t"/>
              <a:pathLst>
                <a:path extrusionOk="0" h="2790" w="3701">
                  <a:moveTo>
                    <a:pt x="187" y="1"/>
                  </a:moveTo>
                  <a:cubicBezTo>
                    <a:pt x="186" y="1"/>
                    <a:pt x="185" y="1"/>
                    <a:pt x="184" y="1"/>
                  </a:cubicBezTo>
                  <a:cubicBezTo>
                    <a:pt x="183" y="1"/>
                    <a:pt x="182" y="1"/>
                    <a:pt x="181" y="1"/>
                  </a:cubicBezTo>
                  <a:cubicBezTo>
                    <a:pt x="110" y="1"/>
                    <a:pt x="0" y="295"/>
                    <a:pt x="77" y="779"/>
                  </a:cubicBezTo>
                  <a:cubicBezTo>
                    <a:pt x="148" y="1261"/>
                    <a:pt x="461" y="1939"/>
                    <a:pt x="1117" y="2376"/>
                  </a:cubicBezTo>
                  <a:cubicBezTo>
                    <a:pt x="1572" y="2680"/>
                    <a:pt x="2070" y="2789"/>
                    <a:pt x="2491" y="2789"/>
                  </a:cubicBezTo>
                  <a:cubicBezTo>
                    <a:pt x="2675" y="2789"/>
                    <a:pt x="2845" y="2768"/>
                    <a:pt x="2989" y="2733"/>
                  </a:cubicBezTo>
                  <a:cubicBezTo>
                    <a:pt x="3472" y="2620"/>
                    <a:pt x="3701" y="2403"/>
                    <a:pt x="3670" y="2341"/>
                  </a:cubicBezTo>
                  <a:cubicBezTo>
                    <a:pt x="3663" y="2315"/>
                    <a:pt x="3621" y="2306"/>
                    <a:pt x="3551" y="2306"/>
                  </a:cubicBezTo>
                  <a:cubicBezTo>
                    <a:pt x="3429" y="2306"/>
                    <a:pt x="3221" y="2332"/>
                    <a:pt x="2961" y="2332"/>
                  </a:cubicBezTo>
                  <a:cubicBezTo>
                    <a:pt x="2537" y="2332"/>
                    <a:pt x="1976" y="2264"/>
                    <a:pt x="1434" y="1904"/>
                  </a:cubicBezTo>
                  <a:cubicBezTo>
                    <a:pt x="385" y="1195"/>
                    <a:pt x="333" y="1"/>
                    <a:pt x="18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17"/>
            <p:cNvSpPr/>
            <p:nvPr/>
          </p:nvSpPr>
          <p:spPr>
            <a:xfrm>
              <a:off x="2254560" y="3803057"/>
              <a:ext cx="340125" cy="107896"/>
            </a:xfrm>
            <a:custGeom>
              <a:rect b="b" l="l" r="r" t="t"/>
              <a:pathLst>
                <a:path extrusionOk="0" h="3553" w="13605">
                  <a:moveTo>
                    <a:pt x="13604" y="0"/>
                  </a:moveTo>
                  <a:lnTo>
                    <a:pt x="1" y="847"/>
                  </a:lnTo>
                  <a:lnTo>
                    <a:pt x="1" y="3553"/>
                  </a:lnTo>
                  <a:lnTo>
                    <a:pt x="13604" y="3553"/>
                  </a:lnTo>
                  <a:lnTo>
                    <a:pt x="1360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17"/>
            <p:cNvSpPr/>
            <p:nvPr/>
          </p:nvSpPr>
          <p:spPr>
            <a:xfrm>
              <a:off x="2377735" y="3880310"/>
              <a:ext cx="86383" cy="883984"/>
            </a:xfrm>
            <a:custGeom>
              <a:rect b="b" l="l" r="r" t="t"/>
              <a:pathLst>
                <a:path extrusionOk="0" h="19857" w="3456">
                  <a:moveTo>
                    <a:pt x="0" y="1"/>
                  </a:moveTo>
                  <a:lnTo>
                    <a:pt x="0" y="19857"/>
                  </a:lnTo>
                  <a:lnTo>
                    <a:pt x="3455" y="19857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17"/>
            <p:cNvSpPr/>
            <p:nvPr/>
          </p:nvSpPr>
          <p:spPr>
            <a:xfrm>
              <a:off x="2308070" y="4736835"/>
              <a:ext cx="220650" cy="1089497"/>
            </a:xfrm>
            <a:custGeom>
              <a:rect b="b" l="l" r="r" t="t"/>
              <a:pathLst>
                <a:path extrusionOk="0" h="32725" w="8826">
                  <a:moveTo>
                    <a:pt x="369" y="1"/>
                  </a:moveTo>
                  <a:cubicBezTo>
                    <a:pt x="1" y="491"/>
                    <a:pt x="369" y="32724"/>
                    <a:pt x="369" y="32724"/>
                  </a:cubicBezTo>
                  <a:lnTo>
                    <a:pt x="8825" y="32724"/>
                  </a:lnTo>
                  <a:lnTo>
                    <a:pt x="88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7"/>
            <p:cNvSpPr/>
            <p:nvPr/>
          </p:nvSpPr>
          <p:spPr>
            <a:xfrm>
              <a:off x="1316950" y="5805742"/>
              <a:ext cx="2055975" cy="85850"/>
            </a:xfrm>
            <a:custGeom>
              <a:rect b="b" l="l" r="r" t="t"/>
              <a:pathLst>
                <a:path extrusionOk="0" h="3434" w="82239">
                  <a:moveTo>
                    <a:pt x="1" y="1"/>
                  </a:moveTo>
                  <a:lnTo>
                    <a:pt x="1" y="3434"/>
                  </a:lnTo>
                  <a:lnTo>
                    <a:pt x="82238" y="3434"/>
                  </a:lnTo>
                  <a:lnTo>
                    <a:pt x="8223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17"/>
            <p:cNvSpPr/>
            <p:nvPr/>
          </p:nvSpPr>
          <p:spPr>
            <a:xfrm>
              <a:off x="3207500" y="5891567"/>
              <a:ext cx="165425" cy="183875"/>
            </a:xfrm>
            <a:custGeom>
              <a:rect b="b" l="l" r="r" t="t"/>
              <a:pathLst>
                <a:path extrusionOk="0" h="7355" w="6617">
                  <a:moveTo>
                    <a:pt x="3307" y="1"/>
                  </a:moveTo>
                  <a:cubicBezTo>
                    <a:pt x="1482" y="1"/>
                    <a:pt x="0" y="1644"/>
                    <a:pt x="0" y="3676"/>
                  </a:cubicBezTo>
                  <a:cubicBezTo>
                    <a:pt x="0" y="5709"/>
                    <a:pt x="1480" y="7355"/>
                    <a:pt x="3307" y="7355"/>
                  </a:cubicBezTo>
                  <a:cubicBezTo>
                    <a:pt x="5135" y="7355"/>
                    <a:pt x="6616" y="5709"/>
                    <a:pt x="6616" y="3676"/>
                  </a:cubicBezTo>
                  <a:cubicBezTo>
                    <a:pt x="6616" y="1646"/>
                    <a:pt x="5135" y="1"/>
                    <a:pt x="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17"/>
            <p:cNvSpPr/>
            <p:nvPr/>
          </p:nvSpPr>
          <p:spPr>
            <a:xfrm>
              <a:off x="128285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3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8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7"/>
            <p:cNvSpPr/>
            <p:nvPr/>
          </p:nvSpPr>
          <p:spPr>
            <a:xfrm>
              <a:off x="241880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5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7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7"/>
            <p:cNvSpPr/>
            <p:nvPr/>
          </p:nvSpPr>
          <p:spPr>
            <a:xfrm>
              <a:off x="1566625" y="3537350"/>
              <a:ext cx="1794875" cy="318350"/>
            </a:xfrm>
            <a:custGeom>
              <a:rect b="b" l="l" r="r" t="t"/>
              <a:pathLst>
                <a:path extrusionOk="0" h="12734" w="71795">
                  <a:moveTo>
                    <a:pt x="33160" y="0"/>
                  </a:moveTo>
                  <a:cubicBezTo>
                    <a:pt x="22524" y="0"/>
                    <a:pt x="10910" y="412"/>
                    <a:pt x="0" y="1648"/>
                  </a:cubicBezTo>
                  <a:cubicBezTo>
                    <a:pt x="0" y="1648"/>
                    <a:pt x="395" y="6692"/>
                    <a:pt x="1715" y="7284"/>
                  </a:cubicBezTo>
                  <a:cubicBezTo>
                    <a:pt x="2856" y="7797"/>
                    <a:pt x="17480" y="12733"/>
                    <a:pt x="33774" y="12733"/>
                  </a:cubicBezTo>
                  <a:cubicBezTo>
                    <a:pt x="36347" y="12733"/>
                    <a:pt x="38962" y="12610"/>
                    <a:pt x="41573" y="12327"/>
                  </a:cubicBezTo>
                  <a:cubicBezTo>
                    <a:pt x="60710" y="10249"/>
                    <a:pt x="71003" y="7727"/>
                    <a:pt x="71794" y="4614"/>
                  </a:cubicBezTo>
                  <a:lnTo>
                    <a:pt x="71794" y="1648"/>
                  </a:lnTo>
                  <a:cubicBezTo>
                    <a:pt x="71794" y="1648"/>
                    <a:pt x="54433" y="0"/>
                    <a:pt x="33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7"/>
            <p:cNvSpPr/>
            <p:nvPr/>
          </p:nvSpPr>
          <p:spPr>
            <a:xfrm>
              <a:off x="1609475" y="3650525"/>
              <a:ext cx="1788175" cy="204500"/>
            </a:xfrm>
            <a:custGeom>
              <a:rect b="b" l="l" r="r" t="t"/>
              <a:pathLst>
                <a:path extrusionOk="0" h="8180" w="71527">
                  <a:moveTo>
                    <a:pt x="62870" y="0"/>
                  </a:moveTo>
                  <a:cubicBezTo>
                    <a:pt x="37264" y="0"/>
                    <a:pt x="1" y="2757"/>
                    <a:pt x="1" y="2757"/>
                  </a:cubicBezTo>
                  <a:cubicBezTo>
                    <a:pt x="12950" y="7741"/>
                    <a:pt x="28135" y="8179"/>
                    <a:pt x="33075" y="8179"/>
                  </a:cubicBezTo>
                  <a:cubicBezTo>
                    <a:pt x="34130" y="8179"/>
                    <a:pt x="34718" y="8159"/>
                    <a:pt x="34718" y="8159"/>
                  </a:cubicBezTo>
                  <a:cubicBezTo>
                    <a:pt x="71526" y="5791"/>
                    <a:pt x="70080" y="87"/>
                    <a:pt x="70080" y="87"/>
                  </a:cubicBezTo>
                  <a:cubicBezTo>
                    <a:pt x="67823" y="27"/>
                    <a:pt x="65403" y="0"/>
                    <a:pt x="628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17"/>
            <p:cNvSpPr/>
            <p:nvPr/>
          </p:nvSpPr>
          <p:spPr>
            <a:xfrm>
              <a:off x="1571550" y="2023375"/>
              <a:ext cx="246975" cy="1578050"/>
            </a:xfrm>
            <a:custGeom>
              <a:rect b="b" l="l" r="r" t="t"/>
              <a:pathLst>
                <a:path extrusionOk="0" h="63122" w="9879">
                  <a:moveTo>
                    <a:pt x="4851" y="1"/>
                  </a:moveTo>
                  <a:cubicBezTo>
                    <a:pt x="4851" y="1"/>
                    <a:pt x="3037" y="495"/>
                    <a:pt x="1518" y="8005"/>
                  </a:cubicBezTo>
                  <a:cubicBezTo>
                    <a:pt x="1" y="15512"/>
                    <a:pt x="3185" y="63121"/>
                    <a:pt x="3185" y="63121"/>
                  </a:cubicBezTo>
                  <a:lnTo>
                    <a:pt x="9879" y="61300"/>
                  </a:lnTo>
                  <a:lnTo>
                    <a:pt x="485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17"/>
            <p:cNvSpPr/>
            <p:nvPr/>
          </p:nvSpPr>
          <p:spPr>
            <a:xfrm>
              <a:off x="1550375" y="1630975"/>
              <a:ext cx="498025" cy="1285725"/>
            </a:xfrm>
            <a:custGeom>
              <a:rect b="b" l="l" r="r" t="t"/>
              <a:pathLst>
                <a:path extrusionOk="0" h="51429" w="19921">
                  <a:moveTo>
                    <a:pt x="7255" y="0"/>
                  </a:moveTo>
                  <a:cubicBezTo>
                    <a:pt x="6933" y="0"/>
                    <a:pt x="6608" y="23"/>
                    <a:pt x="6281" y="70"/>
                  </a:cubicBezTo>
                  <a:cubicBezTo>
                    <a:pt x="2575" y="600"/>
                    <a:pt x="0" y="4038"/>
                    <a:pt x="533" y="7746"/>
                  </a:cubicBezTo>
                  <a:lnTo>
                    <a:pt x="5964" y="45610"/>
                  </a:lnTo>
                  <a:cubicBezTo>
                    <a:pt x="6447" y="48991"/>
                    <a:pt x="9348" y="51428"/>
                    <a:pt x="12667" y="51428"/>
                  </a:cubicBezTo>
                  <a:cubicBezTo>
                    <a:pt x="12988" y="51428"/>
                    <a:pt x="13313" y="51406"/>
                    <a:pt x="13640" y="51359"/>
                  </a:cubicBezTo>
                  <a:cubicBezTo>
                    <a:pt x="17346" y="50829"/>
                    <a:pt x="19921" y="47391"/>
                    <a:pt x="19391" y="43685"/>
                  </a:cubicBezTo>
                  <a:lnTo>
                    <a:pt x="13959" y="5819"/>
                  </a:lnTo>
                  <a:cubicBezTo>
                    <a:pt x="13474" y="2437"/>
                    <a:pt x="10575" y="0"/>
                    <a:pt x="72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17"/>
            <p:cNvSpPr/>
            <p:nvPr/>
          </p:nvSpPr>
          <p:spPr>
            <a:xfrm>
              <a:off x="1201350" y="1144150"/>
              <a:ext cx="1685425" cy="1833675"/>
            </a:xfrm>
            <a:custGeom>
              <a:rect b="b" l="l" r="r" t="t"/>
              <a:pathLst>
                <a:path extrusionOk="0" h="73347" w="67417">
                  <a:moveTo>
                    <a:pt x="30382" y="0"/>
                  </a:moveTo>
                  <a:cubicBezTo>
                    <a:pt x="28710" y="0"/>
                    <a:pt x="27676" y="186"/>
                    <a:pt x="27676" y="186"/>
                  </a:cubicBezTo>
                  <a:cubicBezTo>
                    <a:pt x="27676" y="186"/>
                    <a:pt x="27663" y="186"/>
                    <a:pt x="27639" y="186"/>
                  </a:cubicBezTo>
                  <a:cubicBezTo>
                    <a:pt x="26499" y="186"/>
                    <a:pt x="0" y="955"/>
                    <a:pt x="31240" y="73347"/>
                  </a:cubicBezTo>
                  <a:lnTo>
                    <a:pt x="67417" y="51328"/>
                  </a:lnTo>
                  <a:cubicBezTo>
                    <a:pt x="67417" y="51328"/>
                    <a:pt x="46836" y="5555"/>
                    <a:pt x="40761" y="2453"/>
                  </a:cubicBezTo>
                  <a:cubicBezTo>
                    <a:pt x="36760" y="411"/>
                    <a:pt x="32866" y="0"/>
                    <a:pt x="303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17"/>
            <p:cNvSpPr/>
            <p:nvPr/>
          </p:nvSpPr>
          <p:spPr>
            <a:xfrm>
              <a:off x="5935650" y="1444750"/>
              <a:ext cx="298875" cy="740825"/>
            </a:xfrm>
            <a:custGeom>
              <a:rect b="b" l="l" r="r" t="t"/>
              <a:pathLst>
                <a:path extrusionOk="0" h="29633" w="11955">
                  <a:moveTo>
                    <a:pt x="9423" y="0"/>
                  </a:moveTo>
                  <a:cubicBezTo>
                    <a:pt x="8410" y="0"/>
                    <a:pt x="6357" y="4913"/>
                    <a:pt x="6357" y="4913"/>
                  </a:cubicBezTo>
                  <a:lnTo>
                    <a:pt x="0" y="4002"/>
                  </a:lnTo>
                  <a:lnTo>
                    <a:pt x="1728" y="28533"/>
                  </a:lnTo>
                  <a:lnTo>
                    <a:pt x="11954" y="29633"/>
                  </a:lnTo>
                  <a:cubicBezTo>
                    <a:pt x="11954" y="29633"/>
                    <a:pt x="10251" y="5470"/>
                    <a:pt x="9954" y="1245"/>
                  </a:cubicBezTo>
                  <a:cubicBezTo>
                    <a:pt x="9891" y="352"/>
                    <a:pt x="9694" y="0"/>
                    <a:pt x="94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17"/>
            <p:cNvSpPr/>
            <p:nvPr/>
          </p:nvSpPr>
          <p:spPr>
            <a:xfrm>
              <a:off x="6159200" y="1457225"/>
              <a:ext cx="53525" cy="715275"/>
            </a:xfrm>
            <a:custGeom>
              <a:rect b="b" l="l" r="r" t="t"/>
              <a:pathLst>
                <a:path extrusionOk="0" h="28611" w="214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402" y="6410"/>
                    <a:pt x="959" y="14312"/>
                  </a:cubicBezTo>
                  <a:cubicBezTo>
                    <a:pt x="1513" y="22211"/>
                    <a:pt x="2016" y="28610"/>
                    <a:pt x="2078" y="28610"/>
                  </a:cubicBezTo>
                  <a:cubicBezTo>
                    <a:pt x="2078" y="28610"/>
                    <a:pt x="2079" y="28610"/>
                    <a:pt x="2079" y="28610"/>
                  </a:cubicBezTo>
                  <a:cubicBezTo>
                    <a:pt x="2141" y="28606"/>
                    <a:pt x="1741" y="22194"/>
                    <a:pt x="1185" y="14297"/>
                  </a:cubicBezTo>
                  <a:cubicBezTo>
                    <a:pt x="628" y="640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17"/>
            <p:cNvSpPr/>
            <p:nvPr/>
          </p:nvSpPr>
          <p:spPr>
            <a:xfrm>
              <a:off x="6103025" y="1537900"/>
              <a:ext cx="30575" cy="58675"/>
            </a:xfrm>
            <a:custGeom>
              <a:rect b="b" l="l" r="r" t="t"/>
              <a:pathLst>
                <a:path extrusionOk="0" h="2347" w="1223">
                  <a:moveTo>
                    <a:pt x="62" y="0"/>
                  </a:moveTo>
                  <a:cubicBezTo>
                    <a:pt x="61" y="0"/>
                    <a:pt x="60" y="0"/>
                    <a:pt x="59" y="1"/>
                  </a:cubicBezTo>
                  <a:cubicBezTo>
                    <a:pt x="1" y="21"/>
                    <a:pt x="145" y="593"/>
                    <a:pt x="455" y="1247"/>
                  </a:cubicBezTo>
                  <a:cubicBezTo>
                    <a:pt x="754" y="1882"/>
                    <a:pt x="1089" y="2346"/>
                    <a:pt x="1161" y="2346"/>
                  </a:cubicBezTo>
                  <a:cubicBezTo>
                    <a:pt x="1163" y="2346"/>
                    <a:pt x="1166" y="2346"/>
                    <a:pt x="1167" y="2345"/>
                  </a:cubicBezTo>
                  <a:cubicBezTo>
                    <a:pt x="1223" y="2309"/>
                    <a:pt x="966" y="1790"/>
                    <a:pt x="662" y="1149"/>
                  </a:cubicBezTo>
                  <a:cubicBezTo>
                    <a:pt x="361" y="520"/>
                    <a:pt x="127" y="0"/>
                    <a:pt x="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17"/>
            <p:cNvSpPr/>
            <p:nvPr/>
          </p:nvSpPr>
          <p:spPr>
            <a:xfrm>
              <a:off x="6094600" y="1563575"/>
              <a:ext cx="27300" cy="60550"/>
            </a:xfrm>
            <a:custGeom>
              <a:rect b="b" l="l" r="r" t="t"/>
              <a:pathLst>
                <a:path extrusionOk="0" h="2422" w="1092">
                  <a:moveTo>
                    <a:pt x="61" y="0"/>
                  </a:moveTo>
                  <a:cubicBezTo>
                    <a:pt x="60" y="0"/>
                    <a:pt x="59" y="0"/>
                    <a:pt x="58" y="0"/>
                  </a:cubicBezTo>
                  <a:cubicBezTo>
                    <a:pt x="1" y="14"/>
                    <a:pt x="83" y="606"/>
                    <a:pt x="356" y="1289"/>
                  </a:cubicBezTo>
                  <a:cubicBezTo>
                    <a:pt x="620" y="1948"/>
                    <a:pt x="960" y="2422"/>
                    <a:pt x="1028" y="2422"/>
                  </a:cubicBezTo>
                  <a:cubicBezTo>
                    <a:pt x="1031" y="2422"/>
                    <a:pt x="1033" y="2421"/>
                    <a:pt x="1034" y="2420"/>
                  </a:cubicBezTo>
                  <a:cubicBezTo>
                    <a:pt x="1092" y="2387"/>
                    <a:pt x="835" y="1863"/>
                    <a:pt x="566" y="1203"/>
                  </a:cubicBezTo>
                  <a:cubicBezTo>
                    <a:pt x="301" y="549"/>
                    <a:pt x="127" y="0"/>
                    <a:pt x="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17"/>
            <p:cNvSpPr/>
            <p:nvPr/>
          </p:nvSpPr>
          <p:spPr>
            <a:xfrm>
              <a:off x="6119600" y="1969775"/>
              <a:ext cx="73225" cy="209875"/>
            </a:xfrm>
            <a:custGeom>
              <a:rect b="b" l="l" r="r" t="t"/>
              <a:pathLst>
                <a:path extrusionOk="0" h="8395" w="2929">
                  <a:moveTo>
                    <a:pt x="2901" y="0"/>
                  </a:moveTo>
                  <a:cubicBezTo>
                    <a:pt x="2873" y="0"/>
                    <a:pt x="2750" y="42"/>
                    <a:pt x="2556" y="135"/>
                  </a:cubicBezTo>
                  <a:cubicBezTo>
                    <a:pt x="2339" y="240"/>
                    <a:pt x="2041" y="432"/>
                    <a:pt x="1726" y="730"/>
                  </a:cubicBezTo>
                  <a:cubicBezTo>
                    <a:pt x="1088" y="1315"/>
                    <a:pt x="440" y="2393"/>
                    <a:pt x="221" y="3699"/>
                  </a:cubicBezTo>
                  <a:cubicBezTo>
                    <a:pt x="1" y="5006"/>
                    <a:pt x="147" y="6201"/>
                    <a:pt x="269" y="7041"/>
                  </a:cubicBezTo>
                  <a:cubicBezTo>
                    <a:pt x="398" y="7882"/>
                    <a:pt x="517" y="8394"/>
                    <a:pt x="546" y="8394"/>
                  </a:cubicBezTo>
                  <a:cubicBezTo>
                    <a:pt x="546" y="8394"/>
                    <a:pt x="546" y="8394"/>
                    <a:pt x="547" y="8394"/>
                  </a:cubicBezTo>
                  <a:cubicBezTo>
                    <a:pt x="580" y="8388"/>
                    <a:pt x="518" y="7864"/>
                    <a:pt x="429" y="7022"/>
                  </a:cubicBezTo>
                  <a:cubicBezTo>
                    <a:pt x="347" y="6181"/>
                    <a:pt x="229" y="4999"/>
                    <a:pt x="445" y="3739"/>
                  </a:cubicBezTo>
                  <a:cubicBezTo>
                    <a:pt x="662" y="2479"/>
                    <a:pt x="1254" y="1435"/>
                    <a:pt x="1840" y="843"/>
                  </a:cubicBezTo>
                  <a:cubicBezTo>
                    <a:pt x="2423" y="237"/>
                    <a:pt x="2928" y="44"/>
                    <a:pt x="2906" y="2"/>
                  </a:cubicBezTo>
                  <a:cubicBezTo>
                    <a:pt x="2906" y="1"/>
                    <a:pt x="2904" y="0"/>
                    <a:pt x="290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17"/>
            <p:cNvSpPr/>
            <p:nvPr/>
          </p:nvSpPr>
          <p:spPr>
            <a:xfrm>
              <a:off x="6118350" y="1519100"/>
              <a:ext cx="51675" cy="46375"/>
            </a:xfrm>
            <a:custGeom>
              <a:rect b="b" l="l" r="r" t="t"/>
              <a:pathLst>
                <a:path extrusionOk="0" h="1855" w="2067">
                  <a:moveTo>
                    <a:pt x="60" y="0"/>
                  </a:moveTo>
                  <a:lnTo>
                    <a:pt x="60" y="0"/>
                  </a:lnTo>
                  <a:cubicBezTo>
                    <a:pt x="0" y="0"/>
                    <a:pt x="16" y="761"/>
                    <a:pt x="665" y="1343"/>
                  </a:cubicBezTo>
                  <a:cubicBezTo>
                    <a:pt x="1115" y="1758"/>
                    <a:pt x="1623" y="1854"/>
                    <a:pt x="1883" y="1854"/>
                  </a:cubicBezTo>
                  <a:cubicBezTo>
                    <a:pt x="1999" y="1854"/>
                    <a:pt x="2066" y="1836"/>
                    <a:pt x="2058" y="1817"/>
                  </a:cubicBezTo>
                  <a:cubicBezTo>
                    <a:pt x="2067" y="1751"/>
                    <a:pt x="1393" y="1711"/>
                    <a:pt x="818" y="1174"/>
                  </a:cubicBezTo>
                  <a:cubicBezTo>
                    <a:pt x="237" y="661"/>
                    <a:pt x="129" y="1"/>
                    <a:pt x="64" y="1"/>
                  </a:cubicBezTo>
                  <a:cubicBezTo>
                    <a:pt x="64" y="1"/>
                    <a:pt x="63" y="1"/>
                    <a:pt x="62" y="1"/>
                  </a:cubicBezTo>
                  <a:cubicBezTo>
                    <a:pt x="61" y="1"/>
                    <a:pt x="61" y="0"/>
                    <a:pt x="60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17"/>
            <p:cNvSpPr/>
            <p:nvPr/>
          </p:nvSpPr>
          <p:spPr>
            <a:xfrm>
              <a:off x="6149725" y="1751575"/>
              <a:ext cx="14875" cy="142375"/>
            </a:xfrm>
            <a:custGeom>
              <a:rect b="b" l="l" r="r" t="t"/>
              <a:pathLst>
                <a:path extrusionOk="0" h="5695" w="595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56" y="1283"/>
                    <a:pt x="184" y="2855"/>
                  </a:cubicBezTo>
                  <a:cubicBezTo>
                    <a:pt x="313" y="4427"/>
                    <a:pt x="468" y="5694"/>
                    <a:pt x="532" y="5694"/>
                  </a:cubicBezTo>
                  <a:cubicBezTo>
                    <a:pt x="532" y="5694"/>
                    <a:pt x="532" y="5694"/>
                    <a:pt x="532" y="5694"/>
                  </a:cubicBezTo>
                  <a:cubicBezTo>
                    <a:pt x="595" y="5690"/>
                    <a:pt x="541" y="4412"/>
                    <a:pt x="411" y="2840"/>
                  </a:cubicBezTo>
                  <a:cubicBezTo>
                    <a:pt x="282" y="127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17"/>
            <p:cNvSpPr/>
            <p:nvPr/>
          </p:nvSpPr>
          <p:spPr>
            <a:xfrm>
              <a:off x="1853025" y="1520275"/>
              <a:ext cx="4256350" cy="2029925"/>
            </a:xfrm>
            <a:custGeom>
              <a:rect b="b" l="l" r="r" t="t"/>
              <a:pathLst>
                <a:path extrusionOk="0" h="81197" w="170254">
                  <a:moveTo>
                    <a:pt x="168652" y="0"/>
                  </a:moveTo>
                  <a:cubicBezTo>
                    <a:pt x="168652" y="0"/>
                    <a:pt x="109012" y="2762"/>
                    <a:pt x="93807" y="8208"/>
                  </a:cubicBezTo>
                  <a:cubicBezTo>
                    <a:pt x="78604" y="13653"/>
                    <a:pt x="4457" y="56039"/>
                    <a:pt x="4457" y="56039"/>
                  </a:cubicBezTo>
                  <a:cubicBezTo>
                    <a:pt x="4457" y="56039"/>
                    <a:pt x="1" y="81197"/>
                    <a:pt x="18106" y="81197"/>
                  </a:cubicBezTo>
                  <a:cubicBezTo>
                    <a:pt x="18311" y="81197"/>
                    <a:pt x="18518" y="81193"/>
                    <a:pt x="18728" y="81187"/>
                  </a:cubicBezTo>
                  <a:cubicBezTo>
                    <a:pt x="35053" y="80684"/>
                    <a:pt x="100686" y="31917"/>
                    <a:pt x="104796" y="31404"/>
                  </a:cubicBezTo>
                  <a:cubicBezTo>
                    <a:pt x="108908" y="30890"/>
                    <a:pt x="170254" y="26073"/>
                    <a:pt x="170254" y="26073"/>
                  </a:cubicBezTo>
                  <a:lnTo>
                    <a:pt x="1686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17"/>
            <p:cNvSpPr/>
            <p:nvPr/>
          </p:nvSpPr>
          <p:spPr>
            <a:xfrm>
              <a:off x="3597950" y="949800"/>
              <a:ext cx="261875" cy="441650"/>
            </a:xfrm>
            <a:custGeom>
              <a:rect b="b" l="l" r="r" t="t"/>
              <a:pathLst>
                <a:path extrusionOk="0" h="17666" w="10475">
                  <a:moveTo>
                    <a:pt x="1459" y="1"/>
                  </a:moveTo>
                  <a:lnTo>
                    <a:pt x="0" y="398"/>
                  </a:lnTo>
                  <a:cubicBezTo>
                    <a:pt x="0" y="398"/>
                    <a:pt x="9869" y="17665"/>
                    <a:pt x="9891" y="17665"/>
                  </a:cubicBezTo>
                  <a:cubicBezTo>
                    <a:pt x="9891" y="17665"/>
                    <a:pt x="9891" y="17665"/>
                    <a:pt x="9891" y="17665"/>
                  </a:cubicBezTo>
                  <a:cubicBezTo>
                    <a:pt x="9902" y="17650"/>
                    <a:pt x="10475" y="16929"/>
                    <a:pt x="10475" y="16929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17"/>
            <p:cNvSpPr/>
            <p:nvPr/>
          </p:nvSpPr>
          <p:spPr>
            <a:xfrm>
              <a:off x="3357375" y="913325"/>
              <a:ext cx="470800" cy="1089500"/>
            </a:xfrm>
            <a:custGeom>
              <a:rect b="b" l="l" r="r" t="t"/>
              <a:pathLst>
                <a:path extrusionOk="0" h="43580" w="18832">
                  <a:moveTo>
                    <a:pt x="8743" y="0"/>
                  </a:moveTo>
                  <a:lnTo>
                    <a:pt x="5580" y="4744"/>
                  </a:lnTo>
                  <a:lnTo>
                    <a:pt x="0" y="43580"/>
                  </a:lnTo>
                  <a:lnTo>
                    <a:pt x="18831" y="17006"/>
                  </a:lnTo>
                  <a:lnTo>
                    <a:pt x="8743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17"/>
            <p:cNvSpPr/>
            <p:nvPr/>
          </p:nvSpPr>
          <p:spPr>
            <a:xfrm>
              <a:off x="3017150" y="918200"/>
              <a:ext cx="842675" cy="1105200"/>
            </a:xfrm>
            <a:custGeom>
              <a:rect b="b" l="l" r="r" t="t"/>
              <a:pathLst>
                <a:path extrusionOk="0" h="44208" w="33707">
                  <a:moveTo>
                    <a:pt x="19178" y="0"/>
                  </a:moveTo>
                  <a:lnTo>
                    <a:pt x="1" y="24232"/>
                  </a:lnTo>
                  <a:lnTo>
                    <a:pt x="13026" y="44208"/>
                  </a:lnTo>
                  <a:lnTo>
                    <a:pt x="33707" y="18193"/>
                  </a:lnTo>
                  <a:lnTo>
                    <a:pt x="191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17"/>
            <p:cNvSpPr/>
            <p:nvPr/>
          </p:nvSpPr>
          <p:spPr>
            <a:xfrm>
              <a:off x="3496600" y="918200"/>
              <a:ext cx="346650" cy="459425"/>
            </a:xfrm>
            <a:custGeom>
              <a:rect b="b" l="l" r="r" t="t"/>
              <a:pathLst>
                <a:path extrusionOk="0" h="18377" w="13866">
                  <a:moveTo>
                    <a:pt x="0" y="0"/>
                  </a:moveTo>
                  <a:lnTo>
                    <a:pt x="12783" y="18377"/>
                  </a:lnTo>
                  <a:lnTo>
                    <a:pt x="13866" y="18031"/>
                  </a:lnTo>
                  <a:lnTo>
                    <a:pt x="5269" y="3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17"/>
            <p:cNvSpPr/>
            <p:nvPr/>
          </p:nvSpPr>
          <p:spPr>
            <a:xfrm>
              <a:off x="3309125" y="1373000"/>
              <a:ext cx="550700" cy="650400"/>
            </a:xfrm>
            <a:custGeom>
              <a:rect b="b" l="l" r="r" t="t"/>
              <a:pathLst>
                <a:path extrusionOk="0" h="26016" w="22028">
                  <a:moveTo>
                    <a:pt x="22028" y="1"/>
                  </a:moveTo>
                  <a:lnTo>
                    <a:pt x="19652" y="185"/>
                  </a:lnTo>
                  <a:lnTo>
                    <a:pt x="1" y="23953"/>
                  </a:lnTo>
                  <a:lnTo>
                    <a:pt x="1347" y="26016"/>
                  </a:lnTo>
                  <a:lnTo>
                    <a:pt x="220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17"/>
            <p:cNvSpPr/>
            <p:nvPr/>
          </p:nvSpPr>
          <p:spPr>
            <a:xfrm>
              <a:off x="3279350" y="1350350"/>
              <a:ext cx="390875" cy="464825"/>
            </a:xfrm>
            <a:custGeom>
              <a:rect b="b" l="l" r="r" t="t"/>
              <a:pathLst>
                <a:path extrusionOk="0" h="18593" w="15635">
                  <a:moveTo>
                    <a:pt x="2847" y="1"/>
                  </a:moveTo>
                  <a:cubicBezTo>
                    <a:pt x="2837" y="1"/>
                    <a:pt x="2827" y="1"/>
                    <a:pt x="2817" y="2"/>
                  </a:cubicBezTo>
                  <a:cubicBezTo>
                    <a:pt x="2057" y="58"/>
                    <a:pt x="1" y="9053"/>
                    <a:pt x="1" y="9053"/>
                  </a:cubicBezTo>
                  <a:cubicBezTo>
                    <a:pt x="1" y="9053"/>
                    <a:pt x="6490" y="18592"/>
                    <a:pt x="8898" y="18592"/>
                  </a:cubicBezTo>
                  <a:cubicBezTo>
                    <a:pt x="9090" y="18592"/>
                    <a:pt x="9256" y="18532"/>
                    <a:pt x="9391" y="18401"/>
                  </a:cubicBezTo>
                  <a:cubicBezTo>
                    <a:pt x="9391" y="18401"/>
                    <a:pt x="15558" y="10521"/>
                    <a:pt x="15623" y="9368"/>
                  </a:cubicBezTo>
                  <a:cubicBezTo>
                    <a:pt x="15635" y="9160"/>
                    <a:pt x="15519" y="9074"/>
                    <a:pt x="15322" y="9074"/>
                  </a:cubicBezTo>
                  <a:cubicBezTo>
                    <a:pt x="14425" y="9074"/>
                    <a:pt x="11839" y="10834"/>
                    <a:pt x="11839" y="10834"/>
                  </a:cubicBezTo>
                  <a:cubicBezTo>
                    <a:pt x="11839" y="10834"/>
                    <a:pt x="15352" y="7718"/>
                    <a:pt x="15419" y="6565"/>
                  </a:cubicBezTo>
                  <a:cubicBezTo>
                    <a:pt x="15428" y="6397"/>
                    <a:pt x="15315" y="6326"/>
                    <a:pt x="15114" y="6326"/>
                  </a:cubicBezTo>
                  <a:cubicBezTo>
                    <a:pt x="13934" y="6326"/>
                    <a:pt x="9730" y="8807"/>
                    <a:pt x="9730" y="8807"/>
                  </a:cubicBezTo>
                  <a:cubicBezTo>
                    <a:pt x="9730" y="8807"/>
                    <a:pt x="15261" y="5127"/>
                    <a:pt x="14478" y="3923"/>
                  </a:cubicBezTo>
                  <a:cubicBezTo>
                    <a:pt x="14368" y="3753"/>
                    <a:pt x="14148" y="3681"/>
                    <a:pt x="13851" y="3681"/>
                  </a:cubicBezTo>
                  <a:cubicBezTo>
                    <a:pt x="12035" y="3681"/>
                    <a:pt x="7346" y="6403"/>
                    <a:pt x="7346" y="6403"/>
                  </a:cubicBezTo>
                  <a:cubicBezTo>
                    <a:pt x="7346" y="6403"/>
                    <a:pt x="13585" y="2078"/>
                    <a:pt x="12957" y="636"/>
                  </a:cubicBezTo>
                  <a:cubicBezTo>
                    <a:pt x="12887" y="477"/>
                    <a:pt x="12724" y="406"/>
                    <a:pt x="12489" y="406"/>
                  </a:cubicBezTo>
                  <a:cubicBezTo>
                    <a:pt x="10601" y="406"/>
                    <a:pt x="4066" y="4990"/>
                    <a:pt x="4066" y="4990"/>
                  </a:cubicBezTo>
                  <a:cubicBezTo>
                    <a:pt x="4887" y="2153"/>
                    <a:pt x="3612" y="1"/>
                    <a:pt x="284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17"/>
            <p:cNvSpPr/>
            <p:nvPr/>
          </p:nvSpPr>
          <p:spPr>
            <a:xfrm>
              <a:off x="1693700" y="1283025"/>
              <a:ext cx="1876975" cy="1280050"/>
            </a:xfrm>
            <a:custGeom>
              <a:rect b="b" l="l" r="r" t="t"/>
              <a:pathLst>
                <a:path extrusionOk="0" h="51202" w="75079">
                  <a:moveTo>
                    <a:pt x="19324" y="0"/>
                  </a:moveTo>
                  <a:lnTo>
                    <a:pt x="0" y="3549"/>
                  </a:lnTo>
                  <a:cubicBezTo>
                    <a:pt x="0" y="3549"/>
                    <a:pt x="3855" y="19377"/>
                    <a:pt x="17004" y="40227"/>
                  </a:cubicBezTo>
                  <a:cubicBezTo>
                    <a:pt x="22226" y="48505"/>
                    <a:pt x="28178" y="51202"/>
                    <a:pt x="33739" y="51202"/>
                  </a:cubicBezTo>
                  <a:cubicBezTo>
                    <a:pt x="42136" y="51202"/>
                    <a:pt x="49642" y="45054"/>
                    <a:pt x="52400" y="42693"/>
                  </a:cubicBezTo>
                  <a:cubicBezTo>
                    <a:pt x="56984" y="38767"/>
                    <a:pt x="75079" y="22813"/>
                    <a:pt x="75079" y="22813"/>
                  </a:cubicBezTo>
                  <a:lnTo>
                    <a:pt x="63072" y="10759"/>
                  </a:lnTo>
                  <a:cubicBezTo>
                    <a:pt x="63072" y="10759"/>
                    <a:pt x="51990" y="20468"/>
                    <a:pt x="38577" y="29271"/>
                  </a:cubicBezTo>
                  <a:cubicBezTo>
                    <a:pt x="38230" y="29498"/>
                    <a:pt x="37861" y="29605"/>
                    <a:pt x="37473" y="29605"/>
                  </a:cubicBezTo>
                  <a:cubicBezTo>
                    <a:pt x="31023" y="29605"/>
                    <a:pt x="19324" y="0"/>
                    <a:pt x="19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17"/>
            <p:cNvSpPr/>
            <p:nvPr/>
          </p:nvSpPr>
          <p:spPr>
            <a:xfrm>
              <a:off x="1913975" y="289225"/>
              <a:ext cx="624900" cy="296475"/>
            </a:xfrm>
            <a:custGeom>
              <a:rect b="b" l="l" r="r" t="t"/>
              <a:pathLst>
                <a:path extrusionOk="0" h="11859" w="24996">
                  <a:moveTo>
                    <a:pt x="13167" y="0"/>
                  </a:moveTo>
                  <a:cubicBezTo>
                    <a:pt x="10771" y="0"/>
                    <a:pt x="8375" y="307"/>
                    <a:pt x="6060" y="921"/>
                  </a:cubicBezTo>
                  <a:cubicBezTo>
                    <a:pt x="4097" y="1442"/>
                    <a:pt x="2028" y="2318"/>
                    <a:pt x="1081" y="4115"/>
                  </a:cubicBezTo>
                  <a:cubicBezTo>
                    <a:pt x="458" y="5301"/>
                    <a:pt x="429" y="6730"/>
                    <a:pt x="755" y="8029"/>
                  </a:cubicBezTo>
                  <a:cubicBezTo>
                    <a:pt x="1079" y="9329"/>
                    <a:pt x="1" y="10615"/>
                    <a:pt x="2986" y="11722"/>
                  </a:cubicBezTo>
                  <a:cubicBezTo>
                    <a:pt x="3550" y="11815"/>
                    <a:pt x="4117" y="11858"/>
                    <a:pt x="4684" y="11858"/>
                  </a:cubicBezTo>
                  <a:cubicBezTo>
                    <a:pt x="7047" y="11858"/>
                    <a:pt x="9407" y="11100"/>
                    <a:pt x="11500" y="9970"/>
                  </a:cubicBezTo>
                  <a:cubicBezTo>
                    <a:pt x="14097" y="8566"/>
                    <a:pt x="16348" y="6614"/>
                    <a:pt x="18577" y="4678"/>
                  </a:cubicBezTo>
                  <a:cubicBezTo>
                    <a:pt x="18619" y="6234"/>
                    <a:pt x="20125" y="7534"/>
                    <a:pt x="21646" y="7534"/>
                  </a:cubicBezTo>
                  <a:cubicBezTo>
                    <a:pt x="21896" y="7534"/>
                    <a:pt x="22147" y="7499"/>
                    <a:pt x="22391" y="7424"/>
                  </a:cubicBezTo>
                  <a:cubicBezTo>
                    <a:pt x="24123" y="6894"/>
                    <a:pt x="24995" y="4545"/>
                    <a:pt x="24024" y="3015"/>
                  </a:cubicBezTo>
                  <a:cubicBezTo>
                    <a:pt x="23330" y="1921"/>
                    <a:pt x="22017" y="1409"/>
                    <a:pt x="20770" y="1054"/>
                  </a:cubicBezTo>
                  <a:cubicBezTo>
                    <a:pt x="18301" y="352"/>
                    <a:pt x="15734" y="0"/>
                    <a:pt x="13167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17"/>
            <p:cNvSpPr/>
            <p:nvPr/>
          </p:nvSpPr>
          <p:spPr>
            <a:xfrm>
              <a:off x="1730075" y="1228700"/>
              <a:ext cx="1028125" cy="1332950"/>
            </a:xfrm>
            <a:custGeom>
              <a:rect b="b" l="l" r="r" t="t"/>
              <a:pathLst>
                <a:path extrusionOk="0" h="53318" w="41125">
                  <a:moveTo>
                    <a:pt x="7396" y="1"/>
                  </a:moveTo>
                  <a:cubicBezTo>
                    <a:pt x="6841" y="1"/>
                    <a:pt x="6289" y="85"/>
                    <a:pt x="5758" y="253"/>
                  </a:cubicBezTo>
                  <a:cubicBezTo>
                    <a:pt x="4784" y="561"/>
                    <a:pt x="3642" y="1182"/>
                    <a:pt x="2644" y="2249"/>
                  </a:cubicBezTo>
                  <a:cubicBezTo>
                    <a:pt x="1650" y="3298"/>
                    <a:pt x="717" y="4757"/>
                    <a:pt x="357" y="6580"/>
                  </a:cubicBezTo>
                  <a:cubicBezTo>
                    <a:pt x="0" y="8388"/>
                    <a:pt x="140" y="10441"/>
                    <a:pt x="690" y="12511"/>
                  </a:cubicBezTo>
                  <a:cubicBezTo>
                    <a:pt x="1231" y="14589"/>
                    <a:pt x="2152" y="16689"/>
                    <a:pt x="3176" y="18840"/>
                  </a:cubicBezTo>
                  <a:cubicBezTo>
                    <a:pt x="5219" y="23152"/>
                    <a:pt x="7634" y="27818"/>
                    <a:pt x="10477" y="32539"/>
                  </a:cubicBezTo>
                  <a:cubicBezTo>
                    <a:pt x="11899" y="34899"/>
                    <a:pt x="13358" y="37159"/>
                    <a:pt x="14839" y="39293"/>
                  </a:cubicBezTo>
                  <a:cubicBezTo>
                    <a:pt x="16314" y="41431"/>
                    <a:pt x="17818" y="43449"/>
                    <a:pt x="19415" y="45238"/>
                  </a:cubicBezTo>
                  <a:cubicBezTo>
                    <a:pt x="22577" y="48831"/>
                    <a:pt x="26234" y="51439"/>
                    <a:pt x="29741" y="52504"/>
                  </a:cubicBezTo>
                  <a:cubicBezTo>
                    <a:pt x="31593" y="53091"/>
                    <a:pt x="33326" y="53318"/>
                    <a:pt x="34836" y="53318"/>
                  </a:cubicBezTo>
                  <a:cubicBezTo>
                    <a:pt x="36170" y="53318"/>
                    <a:pt x="37329" y="53141"/>
                    <a:pt x="38241" y="52881"/>
                  </a:cubicBezTo>
                  <a:cubicBezTo>
                    <a:pt x="40213" y="52346"/>
                    <a:pt x="41125" y="51643"/>
                    <a:pt x="41125" y="51643"/>
                  </a:cubicBezTo>
                  <a:cubicBezTo>
                    <a:pt x="41123" y="51640"/>
                    <a:pt x="41118" y="51638"/>
                    <a:pt x="41111" y="51638"/>
                  </a:cubicBezTo>
                  <a:cubicBezTo>
                    <a:pt x="40987" y="51638"/>
                    <a:pt x="40036" y="52233"/>
                    <a:pt x="38190" y="52664"/>
                  </a:cubicBezTo>
                  <a:cubicBezTo>
                    <a:pt x="37363" y="52870"/>
                    <a:pt x="36337" y="53008"/>
                    <a:pt x="35167" y="53008"/>
                  </a:cubicBezTo>
                  <a:cubicBezTo>
                    <a:pt x="33614" y="53008"/>
                    <a:pt x="31806" y="52765"/>
                    <a:pt x="29869" y="52120"/>
                  </a:cubicBezTo>
                  <a:cubicBezTo>
                    <a:pt x="26461" y="51029"/>
                    <a:pt x="22914" y="48454"/>
                    <a:pt x="19810" y="44890"/>
                  </a:cubicBezTo>
                  <a:cubicBezTo>
                    <a:pt x="18244" y="43114"/>
                    <a:pt x="16762" y="41107"/>
                    <a:pt x="15301" y="38975"/>
                  </a:cubicBezTo>
                  <a:cubicBezTo>
                    <a:pt x="13830" y="36846"/>
                    <a:pt x="12380" y="34593"/>
                    <a:pt x="10967" y="32244"/>
                  </a:cubicBezTo>
                  <a:cubicBezTo>
                    <a:pt x="8133" y="27543"/>
                    <a:pt x="5713" y="22901"/>
                    <a:pt x="3651" y="18612"/>
                  </a:cubicBezTo>
                  <a:cubicBezTo>
                    <a:pt x="2617" y="16474"/>
                    <a:pt x="1695" y="14411"/>
                    <a:pt x="1149" y="12386"/>
                  </a:cubicBezTo>
                  <a:cubicBezTo>
                    <a:pt x="592" y="10373"/>
                    <a:pt x="437" y="8392"/>
                    <a:pt x="754" y="6653"/>
                  </a:cubicBezTo>
                  <a:cubicBezTo>
                    <a:pt x="1069" y="4919"/>
                    <a:pt x="1939" y="3497"/>
                    <a:pt x="2877" y="2464"/>
                  </a:cubicBezTo>
                  <a:cubicBezTo>
                    <a:pt x="3819" y="1417"/>
                    <a:pt x="4899" y="792"/>
                    <a:pt x="5826" y="464"/>
                  </a:cubicBezTo>
                  <a:cubicBezTo>
                    <a:pt x="6581" y="214"/>
                    <a:pt x="7215" y="144"/>
                    <a:pt x="7706" y="144"/>
                  </a:cubicBezTo>
                  <a:cubicBezTo>
                    <a:pt x="8340" y="144"/>
                    <a:pt x="8735" y="261"/>
                    <a:pt x="8843" y="261"/>
                  </a:cubicBezTo>
                  <a:cubicBezTo>
                    <a:pt x="8864" y="261"/>
                    <a:pt x="8874" y="256"/>
                    <a:pt x="8874" y="246"/>
                  </a:cubicBezTo>
                  <a:cubicBezTo>
                    <a:pt x="8878" y="237"/>
                    <a:pt x="8812" y="215"/>
                    <a:pt x="8681" y="180"/>
                  </a:cubicBezTo>
                  <a:cubicBezTo>
                    <a:pt x="8548" y="146"/>
                    <a:pt x="8350" y="84"/>
                    <a:pt x="8086" y="44"/>
                  </a:cubicBezTo>
                  <a:cubicBezTo>
                    <a:pt x="7857" y="15"/>
                    <a:pt x="7626" y="1"/>
                    <a:pt x="739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17"/>
            <p:cNvSpPr/>
            <p:nvPr/>
          </p:nvSpPr>
          <p:spPr>
            <a:xfrm>
              <a:off x="2151050" y="1330900"/>
              <a:ext cx="486400" cy="709150"/>
            </a:xfrm>
            <a:custGeom>
              <a:rect b="b" l="l" r="r" t="t"/>
              <a:pathLst>
                <a:path extrusionOk="0" h="28366" w="19456">
                  <a:moveTo>
                    <a:pt x="38" y="0"/>
                  </a:moveTo>
                  <a:cubicBezTo>
                    <a:pt x="37" y="0"/>
                    <a:pt x="35" y="1"/>
                    <a:pt x="34" y="2"/>
                  </a:cubicBezTo>
                  <a:cubicBezTo>
                    <a:pt x="1" y="26"/>
                    <a:pt x="260" y="432"/>
                    <a:pt x="739" y="1157"/>
                  </a:cubicBezTo>
                  <a:lnTo>
                    <a:pt x="2753" y="4235"/>
                  </a:lnTo>
                  <a:cubicBezTo>
                    <a:pt x="4456" y="6830"/>
                    <a:pt x="6676" y="10512"/>
                    <a:pt x="9502" y="14353"/>
                  </a:cubicBezTo>
                  <a:cubicBezTo>
                    <a:pt x="12314" y="18154"/>
                    <a:pt x="14612" y="21787"/>
                    <a:pt x="16395" y="24337"/>
                  </a:cubicBezTo>
                  <a:cubicBezTo>
                    <a:pt x="17280" y="25617"/>
                    <a:pt x="18018" y="26639"/>
                    <a:pt x="18548" y="27329"/>
                  </a:cubicBezTo>
                  <a:cubicBezTo>
                    <a:pt x="19063" y="28001"/>
                    <a:pt x="19375" y="28366"/>
                    <a:pt x="19421" y="28366"/>
                  </a:cubicBezTo>
                  <a:cubicBezTo>
                    <a:pt x="19422" y="28366"/>
                    <a:pt x="19423" y="28366"/>
                    <a:pt x="19424" y="28365"/>
                  </a:cubicBezTo>
                  <a:cubicBezTo>
                    <a:pt x="19455" y="28341"/>
                    <a:pt x="19205" y="27930"/>
                    <a:pt x="18730" y="27203"/>
                  </a:cubicBezTo>
                  <a:lnTo>
                    <a:pt x="16730" y="24113"/>
                  </a:lnTo>
                  <a:cubicBezTo>
                    <a:pt x="15035" y="21512"/>
                    <a:pt x="12791" y="17842"/>
                    <a:pt x="9959" y="14014"/>
                  </a:cubicBezTo>
                  <a:cubicBezTo>
                    <a:pt x="7158" y="10206"/>
                    <a:pt x="4880" y="6555"/>
                    <a:pt x="3088" y="4011"/>
                  </a:cubicBezTo>
                  <a:cubicBezTo>
                    <a:pt x="2199" y="2732"/>
                    <a:pt x="1456" y="1714"/>
                    <a:pt x="919" y="1026"/>
                  </a:cubicBezTo>
                  <a:cubicBezTo>
                    <a:pt x="401" y="363"/>
                    <a:pt x="88" y="0"/>
                    <a:pt x="38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17"/>
            <p:cNvSpPr/>
            <p:nvPr/>
          </p:nvSpPr>
          <p:spPr>
            <a:xfrm>
              <a:off x="2665875" y="1948450"/>
              <a:ext cx="105475" cy="55450"/>
            </a:xfrm>
            <a:custGeom>
              <a:rect b="b" l="l" r="r" t="t"/>
              <a:pathLst>
                <a:path extrusionOk="0" h="2218" w="4219">
                  <a:moveTo>
                    <a:pt x="4061" y="1"/>
                  </a:moveTo>
                  <a:cubicBezTo>
                    <a:pt x="3792" y="1"/>
                    <a:pt x="2940" y="346"/>
                    <a:pt x="1976" y="857"/>
                  </a:cubicBezTo>
                  <a:cubicBezTo>
                    <a:pt x="852" y="1454"/>
                    <a:pt x="0" y="2051"/>
                    <a:pt x="73" y="2188"/>
                  </a:cubicBezTo>
                  <a:cubicBezTo>
                    <a:pt x="84" y="2208"/>
                    <a:pt x="113" y="2218"/>
                    <a:pt x="158" y="2218"/>
                  </a:cubicBezTo>
                  <a:cubicBezTo>
                    <a:pt x="429" y="2218"/>
                    <a:pt x="1280" y="1872"/>
                    <a:pt x="2244" y="1361"/>
                  </a:cubicBezTo>
                  <a:cubicBezTo>
                    <a:pt x="3367" y="764"/>
                    <a:pt x="4218" y="168"/>
                    <a:pt x="4145" y="30"/>
                  </a:cubicBezTo>
                  <a:cubicBezTo>
                    <a:pt x="4135" y="10"/>
                    <a:pt x="4106" y="1"/>
                    <a:pt x="4061" y="1"/>
                  </a:cubicBezTo>
                  <a:close/>
                </a:path>
              </a:pathLst>
            </a:custGeom>
            <a:solidFill>
              <a:srgbClr val="E586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17"/>
            <p:cNvSpPr/>
            <p:nvPr/>
          </p:nvSpPr>
          <p:spPr>
            <a:xfrm>
              <a:off x="2623450" y="1989825"/>
              <a:ext cx="55750" cy="244475"/>
            </a:xfrm>
            <a:custGeom>
              <a:rect b="b" l="l" r="r" t="t"/>
              <a:pathLst>
                <a:path extrusionOk="0" h="9779" w="2230">
                  <a:moveTo>
                    <a:pt x="2061" y="0"/>
                  </a:moveTo>
                  <a:cubicBezTo>
                    <a:pt x="1905" y="0"/>
                    <a:pt x="637" y="1963"/>
                    <a:pt x="333" y="4756"/>
                  </a:cubicBezTo>
                  <a:cubicBezTo>
                    <a:pt x="1" y="7569"/>
                    <a:pt x="814" y="9778"/>
                    <a:pt x="957" y="9778"/>
                  </a:cubicBezTo>
                  <a:cubicBezTo>
                    <a:pt x="959" y="9778"/>
                    <a:pt x="961" y="9778"/>
                    <a:pt x="963" y="9777"/>
                  </a:cubicBezTo>
                  <a:cubicBezTo>
                    <a:pt x="1134" y="9739"/>
                    <a:pt x="575" y="7539"/>
                    <a:pt x="899" y="4820"/>
                  </a:cubicBezTo>
                  <a:cubicBezTo>
                    <a:pt x="1191" y="2099"/>
                    <a:pt x="2229" y="81"/>
                    <a:pt x="2070" y="3"/>
                  </a:cubicBezTo>
                  <a:cubicBezTo>
                    <a:pt x="2067" y="1"/>
                    <a:pt x="2064" y="0"/>
                    <a:pt x="20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7"/>
            <p:cNvSpPr/>
            <p:nvPr/>
          </p:nvSpPr>
          <p:spPr>
            <a:xfrm>
              <a:off x="2659175" y="2000250"/>
              <a:ext cx="69075" cy="223775"/>
            </a:xfrm>
            <a:custGeom>
              <a:rect b="b" l="l" r="r" t="t"/>
              <a:pathLst>
                <a:path extrusionOk="0" h="8951" w="2763">
                  <a:moveTo>
                    <a:pt x="390" y="1"/>
                  </a:moveTo>
                  <a:cubicBezTo>
                    <a:pt x="250" y="1"/>
                    <a:pt x="0" y="2144"/>
                    <a:pt x="641" y="4687"/>
                  </a:cubicBezTo>
                  <a:cubicBezTo>
                    <a:pt x="1252" y="7192"/>
                    <a:pt x="2440" y="8950"/>
                    <a:pt x="2603" y="8950"/>
                  </a:cubicBezTo>
                  <a:cubicBezTo>
                    <a:pt x="2606" y="8950"/>
                    <a:pt x="2610" y="8949"/>
                    <a:pt x="2612" y="8947"/>
                  </a:cubicBezTo>
                  <a:cubicBezTo>
                    <a:pt x="2763" y="8865"/>
                    <a:pt x="1794" y="7018"/>
                    <a:pt x="1193" y="4552"/>
                  </a:cubicBezTo>
                  <a:cubicBezTo>
                    <a:pt x="570" y="2088"/>
                    <a:pt x="565" y="3"/>
                    <a:pt x="392" y="1"/>
                  </a:cubicBezTo>
                  <a:cubicBezTo>
                    <a:pt x="392" y="1"/>
                    <a:pt x="391" y="1"/>
                    <a:pt x="39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7"/>
            <p:cNvSpPr/>
            <p:nvPr/>
          </p:nvSpPr>
          <p:spPr>
            <a:xfrm>
              <a:off x="2098000" y="1848900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0" y="0"/>
                  </a:moveTo>
                  <a:lnTo>
                    <a:pt x="735" y="1273"/>
                  </a:lnTo>
                  <a:lnTo>
                    <a:pt x="1469" y="2546"/>
                  </a:lnTo>
                  <a:lnTo>
                    <a:pt x="2203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7"/>
            <p:cNvSpPr/>
            <p:nvPr/>
          </p:nvSpPr>
          <p:spPr>
            <a:xfrm>
              <a:off x="2306025" y="1520275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1" y="0"/>
                  </a:moveTo>
                  <a:lnTo>
                    <a:pt x="737" y="1273"/>
                  </a:lnTo>
                  <a:lnTo>
                    <a:pt x="1471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7"/>
            <p:cNvSpPr/>
            <p:nvPr/>
          </p:nvSpPr>
          <p:spPr>
            <a:xfrm>
              <a:off x="1921850" y="2586150"/>
              <a:ext cx="73500" cy="63600"/>
            </a:xfrm>
            <a:custGeom>
              <a:rect b="b" l="l" r="r" t="t"/>
              <a:pathLst>
                <a:path extrusionOk="0" h="2544" w="2940">
                  <a:moveTo>
                    <a:pt x="1" y="0"/>
                  </a:moveTo>
                  <a:lnTo>
                    <a:pt x="735" y="1273"/>
                  </a:lnTo>
                  <a:lnTo>
                    <a:pt x="1469" y="2544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7"/>
            <p:cNvSpPr/>
            <p:nvPr/>
          </p:nvSpPr>
          <p:spPr>
            <a:xfrm>
              <a:off x="3200025" y="1954850"/>
              <a:ext cx="73475" cy="63675"/>
            </a:xfrm>
            <a:custGeom>
              <a:rect b="b" l="l" r="r" t="t"/>
              <a:pathLst>
                <a:path extrusionOk="0" h="2547" w="2939">
                  <a:moveTo>
                    <a:pt x="0" y="0"/>
                  </a:moveTo>
                  <a:lnTo>
                    <a:pt x="734" y="1273"/>
                  </a:lnTo>
                  <a:lnTo>
                    <a:pt x="1468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7"/>
            <p:cNvSpPr/>
            <p:nvPr/>
          </p:nvSpPr>
          <p:spPr>
            <a:xfrm>
              <a:off x="2375550" y="1976200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0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5" y="1271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7"/>
            <p:cNvSpPr/>
            <p:nvPr/>
          </p:nvSpPr>
          <p:spPr>
            <a:xfrm>
              <a:off x="2904825" y="1925125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1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3" y="1271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7"/>
            <p:cNvSpPr/>
            <p:nvPr/>
          </p:nvSpPr>
          <p:spPr>
            <a:xfrm>
              <a:off x="2115475" y="15490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7"/>
            <p:cNvSpPr/>
            <p:nvPr/>
          </p:nvSpPr>
          <p:spPr>
            <a:xfrm>
              <a:off x="2037450" y="2245925"/>
              <a:ext cx="72950" cy="67775"/>
            </a:xfrm>
            <a:custGeom>
              <a:rect b="b" l="l" r="r" t="t"/>
              <a:pathLst>
                <a:path extrusionOk="0" h="2711" w="2918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5"/>
                  </a:lnTo>
                  <a:lnTo>
                    <a:pt x="2917" y="2338"/>
                  </a:lnTo>
                  <a:lnTo>
                    <a:pt x="2026" y="1170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7"/>
            <p:cNvSpPr/>
            <p:nvPr/>
          </p:nvSpPr>
          <p:spPr>
            <a:xfrm>
              <a:off x="1758175" y="19864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40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7"/>
            <p:cNvSpPr/>
            <p:nvPr/>
          </p:nvSpPr>
          <p:spPr>
            <a:xfrm>
              <a:off x="1985550" y="12797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9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38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7"/>
            <p:cNvSpPr/>
            <p:nvPr/>
          </p:nvSpPr>
          <p:spPr>
            <a:xfrm>
              <a:off x="2343075" y="2239950"/>
              <a:ext cx="72925" cy="67775"/>
            </a:xfrm>
            <a:custGeom>
              <a:rect b="b" l="l" r="r" t="t"/>
              <a:pathLst>
                <a:path extrusionOk="0" h="2711" w="2917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6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7"/>
            <p:cNvSpPr/>
            <p:nvPr/>
          </p:nvSpPr>
          <p:spPr>
            <a:xfrm>
              <a:off x="2209400" y="2559475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1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40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17"/>
            <p:cNvSpPr/>
            <p:nvPr/>
          </p:nvSpPr>
          <p:spPr>
            <a:xfrm>
              <a:off x="2860200" y="21947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4" y="1"/>
                  </a:moveTo>
                  <a:lnTo>
                    <a:pt x="568" y="1356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17"/>
            <p:cNvSpPr/>
            <p:nvPr/>
          </p:nvSpPr>
          <p:spPr>
            <a:xfrm>
              <a:off x="1867125" y="1486450"/>
              <a:ext cx="64125" cy="73500"/>
            </a:xfrm>
            <a:custGeom>
              <a:rect b="b" l="l" r="r" t="t"/>
              <a:pathLst>
                <a:path extrusionOk="0" h="2940" w="2565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3" y="2221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17"/>
            <p:cNvSpPr/>
            <p:nvPr/>
          </p:nvSpPr>
          <p:spPr>
            <a:xfrm>
              <a:off x="1676800" y="1615925"/>
              <a:ext cx="64150" cy="73475"/>
            </a:xfrm>
            <a:custGeom>
              <a:rect b="b" l="l" r="r" t="t"/>
              <a:pathLst>
                <a:path extrusionOk="0" h="2939" w="2566">
                  <a:moveTo>
                    <a:pt x="40" y="0"/>
                  </a:moveTo>
                  <a:lnTo>
                    <a:pt x="20" y="1470"/>
                  </a:lnTo>
                  <a:lnTo>
                    <a:pt x="0" y="2939"/>
                  </a:lnTo>
                  <a:lnTo>
                    <a:pt x="1282" y="2222"/>
                  </a:lnTo>
                  <a:lnTo>
                    <a:pt x="2566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17"/>
            <p:cNvSpPr/>
            <p:nvPr/>
          </p:nvSpPr>
          <p:spPr>
            <a:xfrm>
              <a:off x="3182650" y="1713050"/>
              <a:ext cx="64175" cy="73500"/>
            </a:xfrm>
            <a:custGeom>
              <a:rect b="b" l="l" r="r" t="t"/>
              <a:pathLst>
                <a:path extrusionOk="0" h="2940" w="2567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5" y="2221"/>
                  </a:lnTo>
                  <a:lnTo>
                    <a:pt x="2567" y="1504"/>
                  </a:lnTo>
                  <a:lnTo>
                    <a:pt x="1305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17"/>
            <p:cNvSpPr/>
            <p:nvPr/>
          </p:nvSpPr>
          <p:spPr>
            <a:xfrm>
              <a:off x="2612525" y="2397300"/>
              <a:ext cx="64125" cy="73425"/>
            </a:xfrm>
            <a:custGeom>
              <a:rect b="b" l="l" r="r" t="t"/>
              <a:pathLst>
                <a:path extrusionOk="0" h="2937" w="2565">
                  <a:moveTo>
                    <a:pt x="40" y="0"/>
                  </a:moveTo>
                  <a:lnTo>
                    <a:pt x="20" y="1469"/>
                  </a:lnTo>
                  <a:lnTo>
                    <a:pt x="0" y="2937"/>
                  </a:lnTo>
                  <a:lnTo>
                    <a:pt x="1282" y="2220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17"/>
            <p:cNvSpPr/>
            <p:nvPr/>
          </p:nvSpPr>
          <p:spPr>
            <a:xfrm>
              <a:off x="2260850" y="2731400"/>
              <a:ext cx="137250" cy="422900"/>
            </a:xfrm>
            <a:custGeom>
              <a:rect b="b" l="l" r="r" t="t"/>
              <a:pathLst>
                <a:path extrusionOk="0" h="16916" w="5490">
                  <a:moveTo>
                    <a:pt x="4096" y="0"/>
                  </a:moveTo>
                  <a:cubicBezTo>
                    <a:pt x="4095" y="0"/>
                    <a:pt x="4095" y="0"/>
                    <a:pt x="4094" y="1"/>
                  </a:cubicBezTo>
                  <a:cubicBezTo>
                    <a:pt x="3999" y="36"/>
                    <a:pt x="4358" y="1008"/>
                    <a:pt x="4606" y="2635"/>
                  </a:cubicBezTo>
                  <a:cubicBezTo>
                    <a:pt x="4864" y="4254"/>
                    <a:pt x="4913" y="6554"/>
                    <a:pt x="4338" y="8994"/>
                  </a:cubicBezTo>
                  <a:cubicBezTo>
                    <a:pt x="3753" y="11431"/>
                    <a:pt x="2673" y="13463"/>
                    <a:pt x="1714" y="14793"/>
                  </a:cubicBezTo>
                  <a:cubicBezTo>
                    <a:pt x="759" y="16133"/>
                    <a:pt x="0" y="16838"/>
                    <a:pt x="69" y="16914"/>
                  </a:cubicBezTo>
                  <a:cubicBezTo>
                    <a:pt x="70" y="16915"/>
                    <a:pt x="72" y="16916"/>
                    <a:pt x="75" y="16916"/>
                  </a:cubicBezTo>
                  <a:cubicBezTo>
                    <a:pt x="159" y="16916"/>
                    <a:pt x="1002" y="16308"/>
                    <a:pt x="2036" y="15037"/>
                  </a:cubicBezTo>
                  <a:cubicBezTo>
                    <a:pt x="3103" y="13733"/>
                    <a:pt x="4287" y="11651"/>
                    <a:pt x="4893" y="9127"/>
                  </a:cubicBezTo>
                  <a:cubicBezTo>
                    <a:pt x="5489" y="6599"/>
                    <a:pt x="5372" y="4208"/>
                    <a:pt x="5003" y="2562"/>
                  </a:cubicBezTo>
                  <a:cubicBezTo>
                    <a:pt x="4648" y="927"/>
                    <a:pt x="4155" y="0"/>
                    <a:pt x="4096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17"/>
            <p:cNvSpPr/>
            <p:nvPr/>
          </p:nvSpPr>
          <p:spPr>
            <a:xfrm>
              <a:off x="2322725" y="3016925"/>
              <a:ext cx="118000" cy="76900"/>
            </a:xfrm>
            <a:custGeom>
              <a:rect b="b" l="l" r="r" t="t"/>
              <a:pathLst>
                <a:path extrusionOk="0" h="3076" w="4720">
                  <a:moveTo>
                    <a:pt x="4582" y="1"/>
                  </a:moveTo>
                  <a:cubicBezTo>
                    <a:pt x="4337" y="1"/>
                    <a:pt x="3338" y="543"/>
                    <a:pt x="2202" y="1301"/>
                  </a:cubicBezTo>
                  <a:cubicBezTo>
                    <a:pt x="947" y="2139"/>
                    <a:pt x="0" y="2924"/>
                    <a:pt x="89" y="3057"/>
                  </a:cubicBezTo>
                  <a:cubicBezTo>
                    <a:pt x="97" y="3070"/>
                    <a:pt x="115" y="3076"/>
                    <a:pt x="141" y="3076"/>
                  </a:cubicBezTo>
                  <a:cubicBezTo>
                    <a:pt x="386" y="3076"/>
                    <a:pt x="1384" y="2532"/>
                    <a:pt x="2520" y="1773"/>
                  </a:cubicBezTo>
                  <a:cubicBezTo>
                    <a:pt x="3775" y="935"/>
                    <a:pt x="4720" y="150"/>
                    <a:pt x="4633" y="19"/>
                  </a:cubicBezTo>
                  <a:cubicBezTo>
                    <a:pt x="4625" y="7"/>
                    <a:pt x="4607" y="1"/>
                    <a:pt x="4582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17"/>
            <p:cNvSpPr/>
            <p:nvPr/>
          </p:nvSpPr>
          <p:spPr>
            <a:xfrm>
              <a:off x="2550375" y="2866750"/>
              <a:ext cx="118725" cy="75800"/>
            </a:xfrm>
            <a:custGeom>
              <a:rect b="b" l="l" r="r" t="t"/>
              <a:pathLst>
                <a:path extrusionOk="0" h="3032" w="4749">
                  <a:moveTo>
                    <a:pt x="4609" y="1"/>
                  </a:moveTo>
                  <a:cubicBezTo>
                    <a:pt x="4360" y="1"/>
                    <a:pt x="3358" y="532"/>
                    <a:pt x="2220" y="1278"/>
                  </a:cubicBezTo>
                  <a:cubicBezTo>
                    <a:pt x="956" y="2103"/>
                    <a:pt x="0" y="2879"/>
                    <a:pt x="87" y="3012"/>
                  </a:cubicBezTo>
                  <a:cubicBezTo>
                    <a:pt x="95" y="3025"/>
                    <a:pt x="114" y="3031"/>
                    <a:pt x="140" y="3031"/>
                  </a:cubicBezTo>
                  <a:cubicBezTo>
                    <a:pt x="389" y="3031"/>
                    <a:pt x="1390" y="2499"/>
                    <a:pt x="2531" y="1755"/>
                  </a:cubicBezTo>
                  <a:cubicBezTo>
                    <a:pt x="3795" y="927"/>
                    <a:pt x="4749" y="151"/>
                    <a:pt x="4662" y="20"/>
                  </a:cubicBezTo>
                  <a:cubicBezTo>
                    <a:pt x="4654" y="7"/>
                    <a:pt x="4636" y="1"/>
                    <a:pt x="4609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17"/>
            <p:cNvSpPr/>
            <p:nvPr/>
          </p:nvSpPr>
          <p:spPr>
            <a:xfrm>
              <a:off x="2779575" y="2718900"/>
              <a:ext cx="119350" cy="74625"/>
            </a:xfrm>
            <a:custGeom>
              <a:rect b="b" l="l" r="r" t="t"/>
              <a:pathLst>
                <a:path extrusionOk="0" h="2985" w="4774">
                  <a:moveTo>
                    <a:pt x="4635" y="0"/>
                  </a:moveTo>
                  <a:cubicBezTo>
                    <a:pt x="4385" y="0"/>
                    <a:pt x="3381" y="519"/>
                    <a:pt x="2234" y="1253"/>
                  </a:cubicBezTo>
                  <a:cubicBezTo>
                    <a:pt x="961" y="2067"/>
                    <a:pt x="1" y="2834"/>
                    <a:pt x="85" y="2965"/>
                  </a:cubicBezTo>
                  <a:cubicBezTo>
                    <a:pt x="93" y="2978"/>
                    <a:pt x="112" y="2985"/>
                    <a:pt x="140" y="2985"/>
                  </a:cubicBezTo>
                  <a:cubicBezTo>
                    <a:pt x="391" y="2985"/>
                    <a:pt x="1397" y="2464"/>
                    <a:pt x="2540" y="1734"/>
                  </a:cubicBezTo>
                  <a:cubicBezTo>
                    <a:pt x="3811" y="920"/>
                    <a:pt x="4773" y="153"/>
                    <a:pt x="4689" y="19"/>
                  </a:cubicBezTo>
                  <a:cubicBezTo>
                    <a:pt x="4681" y="7"/>
                    <a:pt x="4662" y="0"/>
                    <a:pt x="4635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17"/>
            <p:cNvSpPr/>
            <p:nvPr/>
          </p:nvSpPr>
          <p:spPr>
            <a:xfrm>
              <a:off x="3010175" y="2573375"/>
              <a:ext cx="120125" cy="73500"/>
            </a:xfrm>
            <a:custGeom>
              <a:rect b="b" l="l" r="r" t="t"/>
              <a:pathLst>
                <a:path extrusionOk="0" h="2940" w="4805">
                  <a:moveTo>
                    <a:pt x="4664" y="1"/>
                  </a:moveTo>
                  <a:cubicBezTo>
                    <a:pt x="4411" y="1"/>
                    <a:pt x="3401" y="511"/>
                    <a:pt x="2254" y="1230"/>
                  </a:cubicBezTo>
                  <a:cubicBezTo>
                    <a:pt x="974" y="2030"/>
                    <a:pt x="0" y="2787"/>
                    <a:pt x="87" y="2920"/>
                  </a:cubicBezTo>
                  <a:cubicBezTo>
                    <a:pt x="96" y="2933"/>
                    <a:pt x="115" y="2940"/>
                    <a:pt x="144" y="2940"/>
                  </a:cubicBezTo>
                  <a:cubicBezTo>
                    <a:pt x="399" y="2940"/>
                    <a:pt x="1406" y="2432"/>
                    <a:pt x="2555" y="1713"/>
                  </a:cubicBezTo>
                  <a:cubicBezTo>
                    <a:pt x="3833" y="913"/>
                    <a:pt x="4804" y="154"/>
                    <a:pt x="4720" y="21"/>
                  </a:cubicBezTo>
                  <a:cubicBezTo>
                    <a:pt x="4711" y="7"/>
                    <a:pt x="4692" y="1"/>
                    <a:pt x="466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17"/>
            <p:cNvSpPr/>
            <p:nvPr/>
          </p:nvSpPr>
          <p:spPr>
            <a:xfrm>
              <a:off x="3242325" y="2430225"/>
              <a:ext cx="120775" cy="72350"/>
            </a:xfrm>
            <a:custGeom>
              <a:rect b="b" l="l" r="r" t="t"/>
              <a:pathLst>
                <a:path extrusionOk="0" h="2894" w="4831">
                  <a:moveTo>
                    <a:pt x="4691" y="0"/>
                  </a:moveTo>
                  <a:cubicBezTo>
                    <a:pt x="4434" y="0"/>
                    <a:pt x="3421" y="497"/>
                    <a:pt x="2267" y="1203"/>
                  </a:cubicBezTo>
                  <a:cubicBezTo>
                    <a:pt x="978" y="1992"/>
                    <a:pt x="0" y="2737"/>
                    <a:pt x="85" y="2873"/>
                  </a:cubicBezTo>
                  <a:cubicBezTo>
                    <a:pt x="93" y="2887"/>
                    <a:pt x="113" y="2893"/>
                    <a:pt x="142" y="2893"/>
                  </a:cubicBezTo>
                  <a:cubicBezTo>
                    <a:pt x="399" y="2893"/>
                    <a:pt x="1411" y="2394"/>
                    <a:pt x="2564" y="1688"/>
                  </a:cubicBezTo>
                  <a:cubicBezTo>
                    <a:pt x="3853" y="903"/>
                    <a:pt x="4831" y="156"/>
                    <a:pt x="4749" y="21"/>
                  </a:cubicBezTo>
                  <a:cubicBezTo>
                    <a:pt x="4740" y="7"/>
                    <a:pt x="4720" y="0"/>
                    <a:pt x="469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17"/>
            <p:cNvSpPr/>
            <p:nvPr/>
          </p:nvSpPr>
          <p:spPr>
            <a:xfrm>
              <a:off x="3475950" y="2289425"/>
              <a:ext cx="121350" cy="71175"/>
            </a:xfrm>
            <a:custGeom>
              <a:rect b="b" l="l" r="r" t="t"/>
              <a:pathLst>
                <a:path extrusionOk="0" h="2847" w="4854">
                  <a:moveTo>
                    <a:pt x="4713" y="0"/>
                  </a:moveTo>
                  <a:cubicBezTo>
                    <a:pt x="4450" y="0"/>
                    <a:pt x="3437" y="486"/>
                    <a:pt x="2281" y="1179"/>
                  </a:cubicBezTo>
                  <a:cubicBezTo>
                    <a:pt x="983" y="1953"/>
                    <a:pt x="1" y="2690"/>
                    <a:pt x="81" y="2825"/>
                  </a:cubicBezTo>
                  <a:cubicBezTo>
                    <a:pt x="89" y="2839"/>
                    <a:pt x="110" y="2846"/>
                    <a:pt x="141" y="2846"/>
                  </a:cubicBezTo>
                  <a:cubicBezTo>
                    <a:pt x="402" y="2846"/>
                    <a:pt x="1417" y="2359"/>
                    <a:pt x="2574" y="1667"/>
                  </a:cubicBezTo>
                  <a:cubicBezTo>
                    <a:pt x="3869" y="893"/>
                    <a:pt x="4853" y="157"/>
                    <a:pt x="4774" y="22"/>
                  </a:cubicBezTo>
                  <a:cubicBezTo>
                    <a:pt x="4765" y="7"/>
                    <a:pt x="4744" y="0"/>
                    <a:pt x="471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17"/>
            <p:cNvSpPr/>
            <p:nvPr/>
          </p:nvSpPr>
          <p:spPr>
            <a:xfrm>
              <a:off x="3710925" y="2151775"/>
              <a:ext cx="122400" cy="69225"/>
            </a:xfrm>
            <a:custGeom>
              <a:rect b="b" l="l" r="r" t="t"/>
              <a:pathLst>
                <a:path extrusionOk="0" h="2769" w="4896">
                  <a:moveTo>
                    <a:pt x="4757" y="0"/>
                  </a:moveTo>
                  <a:cubicBezTo>
                    <a:pt x="4490" y="0"/>
                    <a:pt x="3474" y="471"/>
                    <a:pt x="2310" y="1139"/>
                  </a:cubicBezTo>
                  <a:cubicBezTo>
                    <a:pt x="997" y="1891"/>
                    <a:pt x="1" y="2611"/>
                    <a:pt x="81" y="2747"/>
                  </a:cubicBezTo>
                  <a:cubicBezTo>
                    <a:pt x="90" y="2761"/>
                    <a:pt x="111" y="2769"/>
                    <a:pt x="144" y="2769"/>
                  </a:cubicBezTo>
                  <a:cubicBezTo>
                    <a:pt x="410" y="2769"/>
                    <a:pt x="1429" y="2298"/>
                    <a:pt x="2591" y="1631"/>
                  </a:cubicBezTo>
                  <a:cubicBezTo>
                    <a:pt x="3898" y="884"/>
                    <a:pt x="4896" y="163"/>
                    <a:pt x="4820" y="23"/>
                  </a:cubicBezTo>
                  <a:cubicBezTo>
                    <a:pt x="4812" y="8"/>
                    <a:pt x="4790" y="0"/>
                    <a:pt x="475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17"/>
            <p:cNvSpPr/>
            <p:nvPr/>
          </p:nvSpPr>
          <p:spPr>
            <a:xfrm>
              <a:off x="3950575" y="2032400"/>
              <a:ext cx="128050" cy="57050"/>
            </a:xfrm>
            <a:custGeom>
              <a:rect b="b" l="l" r="r" t="t"/>
              <a:pathLst>
                <a:path extrusionOk="0" h="2282" w="5122">
                  <a:moveTo>
                    <a:pt x="4973" y="1"/>
                  </a:moveTo>
                  <a:cubicBezTo>
                    <a:pt x="4664" y="1"/>
                    <a:pt x="3638" y="354"/>
                    <a:pt x="2453" y="882"/>
                  </a:cubicBezTo>
                  <a:cubicBezTo>
                    <a:pt x="1067" y="1498"/>
                    <a:pt x="0" y="2110"/>
                    <a:pt x="71" y="2252"/>
                  </a:cubicBezTo>
                  <a:cubicBezTo>
                    <a:pt x="81" y="2272"/>
                    <a:pt x="112" y="2281"/>
                    <a:pt x="162" y="2281"/>
                  </a:cubicBezTo>
                  <a:cubicBezTo>
                    <a:pt x="472" y="2281"/>
                    <a:pt x="1503" y="1927"/>
                    <a:pt x="2684" y="1403"/>
                  </a:cubicBezTo>
                  <a:cubicBezTo>
                    <a:pt x="4054" y="793"/>
                    <a:pt x="5121" y="179"/>
                    <a:pt x="5066" y="32"/>
                  </a:cubicBezTo>
                  <a:cubicBezTo>
                    <a:pt x="5057" y="11"/>
                    <a:pt x="5026" y="1"/>
                    <a:pt x="49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17"/>
            <p:cNvSpPr/>
            <p:nvPr/>
          </p:nvSpPr>
          <p:spPr>
            <a:xfrm>
              <a:off x="4205550" y="1957900"/>
              <a:ext cx="135100" cy="33375"/>
            </a:xfrm>
            <a:custGeom>
              <a:rect b="b" l="l" r="r" t="t"/>
              <a:pathLst>
                <a:path extrusionOk="0" h="1335" w="5404">
                  <a:moveTo>
                    <a:pt x="5108" y="1"/>
                  </a:moveTo>
                  <a:cubicBezTo>
                    <a:pt x="4667" y="1"/>
                    <a:pt x="3725" y="145"/>
                    <a:pt x="2647" y="391"/>
                  </a:cubicBezTo>
                  <a:cubicBezTo>
                    <a:pt x="1165" y="728"/>
                    <a:pt x="1" y="1125"/>
                    <a:pt x="45" y="1276"/>
                  </a:cubicBezTo>
                  <a:cubicBezTo>
                    <a:pt x="56" y="1316"/>
                    <a:pt x="152" y="1335"/>
                    <a:pt x="313" y="1335"/>
                  </a:cubicBezTo>
                  <a:cubicBezTo>
                    <a:pt x="757" y="1335"/>
                    <a:pt x="1700" y="1191"/>
                    <a:pt x="2773" y="947"/>
                  </a:cubicBezTo>
                  <a:cubicBezTo>
                    <a:pt x="4239" y="612"/>
                    <a:pt x="5403" y="218"/>
                    <a:pt x="5374" y="62"/>
                  </a:cubicBezTo>
                  <a:cubicBezTo>
                    <a:pt x="5367" y="20"/>
                    <a:pt x="5272" y="1"/>
                    <a:pt x="5108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17"/>
            <p:cNvSpPr/>
            <p:nvPr/>
          </p:nvSpPr>
          <p:spPr>
            <a:xfrm>
              <a:off x="4474400" y="1921950"/>
              <a:ext cx="136875" cy="20075"/>
            </a:xfrm>
            <a:custGeom>
              <a:rect b="b" l="l" r="r" t="t"/>
              <a:pathLst>
                <a:path extrusionOk="0" h="803" w="5475">
                  <a:moveTo>
                    <a:pt x="4644" y="1"/>
                  </a:moveTo>
                  <a:cubicBezTo>
                    <a:pt x="4146" y="1"/>
                    <a:pt x="3463" y="40"/>
                    <a:pt x="2711" y="119"/>
                  </a:cubicBezTo>
                  <a:cubicBezTo>
                    <a:pt x="1205" y="274"/>
                    <a:pt x="1" y="529"/>
                    <a:pt x="21" y="684"/>
                  </a:cubicBezTo>
                  <a:cubicBezTo>
                    <a:pt x="31" y="763"/>
                    <a:pt x="343" y="802"/>
                    <a:pt x="841" y="802"/>
                  </a:cubicBezTo>
                  <a:cubicBezTo>
                    <a:pt x="1339" y="802"/>
                    <a:pt x="2021" y="763"/>
                    <a:pt x="2771" y="684"/>
                  </a:cubicBezTo>
                  <a:cubicBezTo>
                    <a:pt x="4270" y="529"/>
                    <a:pt x="5474" y="276"/>
                    <a:pt x="5461" y="119"/>
                  </a:cubicBezTo>
                  <a:cubicBezTo>
                    <a:pt x="5453" y="40"/>
                    <a:pt x="5142" y="1"/>
                    <a:pt x="464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17"/>
            <p:cNvSpPr/>
            <p:nvPr/>
          </p:nvSpPr>
          <p:spPr>
            <a:xfrm>
              <a:off x="4746750" y="1899675"/>
              <a:ext cx="136925" cy="17475"/>
            </a:xfrm>
            <a:custGeom>
              <a:rect b="b" l="l" r="r" t="t"/>
              <a:pathLst>
                <a:path extrusionOk="0" h="699" w="5477">
                  <a:moveTo>
                    <a:pt x="4292" y="0"/>
                  </a:moveTo>
                  <a:cubicBezTo>
                    <a:pt x="3846" y="0"/>
                    <a:pt x="3303" y="21"/>
                    <a:pt x="2717" y="65"/>
                  </a:cubicBezTo>
                  <a:cubicBezTo>
                    <a:pt x="1211" y="176"/>
                    <a:pt x="1" y="391"/>
                    <a:pt x="14" y="551"/>
                  </a:cubicBezTo>
                  <a:cubicBezTo>
                    <a:pt x="21" y="647"/>
                    <a:pt x="480" y="698"/>
                    <a:pt x="1178" y="698"/>
                  </a:cubicBezTo>
                  <a:cubicBezTo>
                    <a:pt x="1626" y="698"/>
                    <a:pt x="2172" y="677"/>
                    <a:pt x="2759" y="633"/>
                  </a:cubicBezTo>
                  <a:cubicBezTo>
                    <a:pt x="4265" y="522"/>
                    <a:pt x="5476" y="305"/>
                    <a:pt x="5465" y="147"/>
                  </a:cubicBezTo>
                  <a:cubicBezTo>
                    <a:pt x="5458" y="52"/>
                    <a:pt x="4996" y="0"/>
                    <a:pt x="429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17"/>
            <p:cNvSpPr/>
            <p:nvPr/>
          </p:nvSpPr>
          <p:spPr>
            <a:xfrm>
              <a:off x="5019525" y="1882800"/>
              <a:ext cx="136875" cy="16100"/>
            </a:xfrm>
            <a:custGeom>
              <a:rect b="b" l="l" r="r" t="t"/>
              <a:pathLst>
                <a:path extrusionOk="0" h="644" w="5475">
                  <a:moveTo>
                    <a:pt x="3993" y="0"/>
                  </a:moveTo>
                  <a:cubicBezTo>
                    <a:pt x="3613" y="0"/>
                    <a:pt x="3181" y="12"/>
                    <a:pt x="2722" y="37"/>
                  </a:cubicBezTo>
                  <a:cubicBezTo>
                    <a:pt x="1214" y="121"/>
                    <a:pt x="1" y="314"/>
                    <a:pt x="10" y="472"/>
                  </a:cubicBezTo>
                  <a:cubicBezTo>
                    <a:pt x="16" y="581"/>
                    <a:pt x="614" y="644"/>
                    <a:pt x="1485" y="644"/>
                  </a:cubicBezTo>
                  <a:cubicBezTo>
                    <a:pt x="1865" y="644"/>
                    <a:pt x="2296" y="632"/>
                    <a:pt x="2753" y="607"/>
                  </a:cubicBezTo>
                  <a:cubicBezTo>
                    <a:pt x="4259" y="525"/>
                    <a:pt x="5474" y="330"/>
                    <a:pt x="5468" y="172"/>
                  </a:cubicBezTo>
                  <a:cubicBezTo>
                    <a:pt x="5462" y="63"/>
                    <a:pt x="4865" y="0"/>
                    <a:pt x="399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17"/>
            <p:cNvSpPr/>
            <p:nvPr/>
          </p:nvSpPr>
          <p:spPr>
            <a:xfrm>
              <a:off x="5292550" y="1871050"/>
              <a:ext cx="136850" cy="15025"/>
            </a:xfrm>
            <a:custGeom>
              <a:rect b="b" l="l" r="r" t="t"/>
              <a:pathLst>
                <a:path extrusionOk="0" h="601" w="5474">
                  <a:moveTo>
                    <a:pt x="3606" y="1"/>
                  </a:moveTo>
                  <a:cubicBezTo>
                    <a:pt x="3330" y="1"/>
                    <a:pt x="3035" y="6"/>
                    <a:pt x="2728" y="17"/>
                  </a:cubicBezTo>
                  <a:cubicBezTo>
                    <a:pt x="1220" y="70"/>
                    <a:pt x="0" y="241"/>
                    <a:pt x="7" y="396"/>
                  </a:cubicBezTo>
                  <a:cubicBezTo>
                    <a:pt x="12" y="522"/>
                    <a:pt x="793" y="601"/>
                    <a:pt x="1872" y="601"/>
                  </a:cubicBezTo>
                  <a:cubicBezTo>
                    <a:pt x="2148" y="601"/>
                    <a:pt x="2442" y="595"/>
                    <a:pt x="2748" y="585"/>
                  </a:cubicBezTo>
                  <a:cubicBezTo>
                    <a:pt x="4256" y="531"/>
                    <a:pt x="5474" y="363"/>
                    <a:pt x="5469" y="205"/>
                  </a:cubicBezTo>
                  <a:cubicBezTo>
                    <a:pt x="5466" y="80"/>
                    <a:pt x="4686" y="1"/>
                    <a:pt x="360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17"/>
            <p:cNvSpPr/>
            <p:nvPr/>
          </p:nvSpPr>
          <p:spPr>
            <a:xfrm>
              <a:off x="5565825" y="1864400"/>
              <a:ext cx="136825" cy="14425"/>
            </a:xfrm>
            <a:custGeom>
              <a:rect b="b" l="l" r="r" t="t"/>
              <a:pathLst>
                <a:path extrusionOk="0" h="577" w="5473">
                  <a:moveTo>
                    <a:pt x="3127" y="0"/>
                  </a:moveTo>
                  <a:cubicBezTo>
                    <a:pt x="2998" y="0"/>
                    <a:pt x="2867" y="1"/>
                    <a:pt x="2733" y="3"/>
                  </a:cubicBezTo>
                  <a:cubicBezTo>
                    <a:pt x="1223" y="26"/>
                    <a:pt x="1" y="172"/>
                    <a:pt x="3" y="332"/>
                  </a:cubicBezTo>
                  <a:cubicBezTo>
                    <a:pt x="7" y="475"/>
                    <a:pt x="1026" y="576"/>
                    <a:pt x="2349" y="576"/>
                  </a:cubicBezTo>
                  <a:cubicBezTo>
                    <a:pt x="2477" y="576"/>
                    <a:pt x="2608" y="575"/>
                    <a:pt x="2742" y="573"/>
                  </a:cubicBezTo>
                  <a:cubicBezTo>
                    <a:pt x="4250" y="549"/>
                    <a:pt x="5472" y="403"/>
                    <a:pt x="5470" y="245"/>
                  </a:cubicBezTo>
                  <a:cubicBezTo>
                    <a:pt x="5468" y="102"/>
                    <a:pt x="4451" y="0"/>
                    <a:pt x="312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17"/>
            <p:cNvSpPr/>
            <p:nvPr/>
          </p:nvSpPr>
          <p:spPr>
            <a:xfrm>
              <a:off x="5839175" y="1862800"/>
              <a:ext cx="136750" cy="14225"/>
            </a:xfrm>
            <a:custGeom>
              <a:rect b="b" l="l" r="r" t="t"/>
              <a:pathLst>
                <a:path extrusionOk="0" h="569" w="5470">
                  <a:moveTo>
                    <a:pt x="2621" y="1"/>
                  </a:moveTo>
                  <a:cubicBezTo>
                    <a:pt x="1163" y="1"/>
                    <a:pt x="0" y="122"/>
                    <a:pt x="3" y="276"/>
                  </a:cubicBezTo>
                  <a:cubicBezTo>
                    <a:pt x="3" y="431"/>
                    <a:pt x="1225" y="564"/>
                    <a:pt x="2735" y="569"/>
                  </a:cubicBezTo>
                  <a:cubicBezTo>
                    <a:pt x="2774" y="569"/>
                    <a:pt x="2812" y="569"/>
                    <a:pt x="2851" y="569"/>
                  </a:cubicBezTo>
                  <a:cubicBezTo>
                    <a:pt x="4305" y="569"/>
                    <a:pt x="5467" y="447"/>
                    <a:pt x="5467" y="294"/>
                  </a:cubicBezTo>
                  <a:cubicBezTo>
                    <a:pt x="5469" y="136"/>
                    <a:pt x="4247" y="5"/>
                    <a:pt x="2737" y="1"/>
                  </a:cubicBezTo>
                  <a:cubicBezTo>
                    <a:pt x="2698" y="1"/>
                    <a:pt x="2660" y="1"/>
                    <a:pt x="262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7" name="Google Shape;727;p17"/>
          <p:cNvSpPr/>
          <p:nvPr/>
        </p:nvSpPr>
        <p:spPr>
          <a:xfrm>
            <a:off x="1306475" y="3242875"/>
            <a:ext cx="253500" cy="3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17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RKSHO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EED16F"/>
      </a:accent1>
      <a:accent2>
        <a:srgbClr val="FAE687"/>
      </a:accent2>
      <a:accent3>
        <a:srgbClr val="E0CD71"/>
      </a:accent3>
      <a:accent4>
        <a:srgbClr val="8782FF"/>
      </a:accent4>
      <a:accent5>
        <a:srgbClr val="4C47B3"/>
      </a:accent5>
      <a:accent6>
        <a:srgbClr val="B1AEF0"/>
      </a:accent6>
      <a:hlink>
        <a:srgbClr val="F5C8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