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5143500" cx="9144000"/>
  <p:notesSz cx="6858000" cy="9144000"/>
  <p:embeddedFontLst>
    <p:embeddedFont>
      <p:font typeface="Titillium Web"/>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TitilliumWeb-bold.fntdata"/><Relationship Id="rId23" Type="http://schemas.openxmlformats.org/officeDocument/2006/relationships/font" Target="fonts/TitilliumWeb-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TitilliumWeb-boldItalic.fntdata"/><Relationship Id="rId25" Type="http://schemas.openxmlformats.org/officeDocument/2006/relationships/font" Target="fonts/TitilliumWeb-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2"/>
          <p:cNvSpPr/>
          <p:nvPr/>
        </p:nvSpPr>
        <p:spPr>
          <a:xfrm>
            <a:off x="0" y="0"/>
            <a:ext cx="9144000" cy="3745800"/>
          </a:xfrm>
          <a:prstGeom prst="rect">
            <a:avLst/>
          </a:prstGeom>
          <a:solidFill>
            <a:srgbClr val="FF0040">
              <a:alpha val="8156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
          <p:cNvSpPr/>
          <p:nvPr/>
        </p:nvSpPr>
        <p:spPr>
          <a:xfrm>
            <a:off x="579000" y="1920450"/>
            <a:ext cx="54300" cy="11919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2" name="Google Shape;12;p2"/>
          <p:cNvSpPr txBox="1"/>
          <p:nvPr>
            <p:ph type="ctrTitle"/>
          </p:nvPr>
        </p:nvSpPr>
        <p:spPr>
          <a:xfrm>
            <a:off x="685800" y="1915625"/>
            <a:ext cx="5412300" cy="1159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FFFFFF"/>
              </a:buClr>
              <a:buSzPts val="4800"/>
              <a:buNone/>
              <a:defRPr sz="4800">
                <a:solidFill>
                  <a:srgbClr val="FFFFFF"/>
                </a:solidFill>
              </a:defRPr>
            </a:lvl1pPr>
            <a:lvl2pPr lvl="1" algn="l">
              <a:lnSpc>
                <a:spcPct val="100000"/>
              </a:lnSpc>
              <a:spcBef>
                <a:spcPts val="0"/>
              </a:spcBef>
              <a:spcAft>
                <a:spcPts val="0"/>
              </a:spcAft>
              <a:buClr>
                <a:srgbClr val="FFFFFF"/>
              </a:buClr>
              <a:buSzPts val="4800"/>
              <a:buNone/>
              <a:defRPr sz="4800">
                <a:solidFill>
                  <a:srgbClr val="FFFFFF"/>
                </a:solidFill>
              </a:defRPr>
            </a:lvl2pPr>
            <a:lvl3pPr lvl="2" algn="l">
              <a:lnSpc>
                <a:spcPct val="100000"/>
              </a:lnSpc>
              <a:spcBef>
                <a:spcPts val="0"/>
              </a:spcBef>
              <a:spcAft>
                <a:spcPts val="0"/>
              </a:spcAft>
              <a:buClr>
                <a:srgbClr val="FFFFFF"/>
              </a:buClr>
              <a:buSzPts val="4800"/>
              <a:buNone/>
              <a:defRPr sz="4800">
                <a:solidFill>
                  <a:srgbClr val="FFFFFF"/>
                </a:solidFill>
              </a:defRPr>
            </a:lvl3pPr>
            <a:lvl4pPr lvl="3" algn="l">
              <a:lnSpc>
                <a:spcPct val="100000"/>
              </a:lnSpc>
              <a:spcBef>
                <a:spcPts val="0"/>
              </a:spcBef>
              <a:spcAft>
                <a:spcPts val="0"/>
              </a:spcAft>
              <a:buClr>
                <a:srgbClr val="FFFFFF"/>
              </a:buClr>
              <a:buSzPts val="4800"/>
              <a:buNone/>
              <a:defRPr sz="4800">
                <a:solidFill>
                  <a:srgbClr val="FFFFFF"/>
                </a:solidFill>
              </a:defRPr>
            </a:lvl4pPr>
            <a:lvl5pPr lvl="4" algn="l">
              <a:lnSpc>
                <a:spcPct val="100000"/>
              </a:lnSpc>
              <a:spcBef>
                <a:spcPts val="0"/>
              </a:spcBef>
              <a:spcAft>
                <a:spcPts val="0"/>
              </a:spcAft>
              <a:buClr>
                <a:srgbClr val="FFFFFF"/>
              </a:buClr>
              <a:buSzPts val="4800"/>
              <a:buNone/>
              <a:defRPr sz="4800">
                <a:solidFill>
                  <a:srgbClr val="FFFFFF"/>
                </a:solidFill>
              </a:defRPr>
            </a:lvl5pPr>
            <a:lvl6pPr lvl="5" algn="l">
              <a:lnSpc>
                <a:spcPct val="100000"/>
              </a:lnSpc>
              <a:spcBef>
                <a:spcPts val="0"/>
              </a:spcBef>
              <a:spcAft>
                <a:spcPts val="0"/>
              </a:spcAft>
              <a:buClr>
                <a:srgbClr val="FFFFFF"/>
              </a:buClr>
              <a:buSzPts val="4800"/>
              <a:buNone/>
              <a:defRPr sz="4800">
                <a:solidFill>
                  <a:srgbClr val="FFFFFF"/>
                </a:solidFill>
              </a:defRPr>
            </a:lvl6pPr>
            <a:lvl7pPr lvl="6" algn="l">
              <a:lnSpc>
                <a:spcPct val="100000"/>
              </a:lnSpc>
              <a:spcBef>
                <a:spcPts val="0"/>
              </a:spcBef>
              <a:spcAft>
                <a:spcPts val="0"/>
              </a:spcAft>
              <a:buClr>
                <a:srgbClr val="FFFFFF"/>
              </a:buClr>
              <a:buSzPts val="4800"/>
              <a:buNone/>
              <a:defRPr sz="4800">
                <a:solidFill>
                  <a:srgbClr val="FFFFFF"/>
                </a:solidFill>
              </a:defRPr>
            </a:lvl7pPr>
            <a:lvl8pPr lvl="7" algn="l">
              <a:lnSpc>
                <a:spcPct val="100000"/>
              </a:lnSpc>
              <a:spcBef>
                <a:spcPts val="0"/>
              </a:spcBef>
              <a:spcAft>
                <a:spcPts val="0"/>
              </a:spcAft>
              <a:buClr>
                <a:srgbClr val="FFFFFF"/>
              </a:buClr>
              <a:buSzPts val="4800"/>
              <a:buNone/>
              <a:defRPr sz="4800">
                <a:solidFill>
                  <a:srgbClr val="FFFFFF"/>
                </a:solidFill>
              </a:defRPr>
            </a:lvl8pPr>
            <a:lvl9pPr lvl="8" algn="l">
              <a:lnSpc>
                <a:spcPct val="100000"/>
              </a:lnSpc>
              <a:spcBef>
                <a:spcPts val="0"/>
              </a:spcBef>
              <a:spcAft>
                <a:spcPts val="0"/>
              </a:spcAft>
              <a:buClr>
                <a:srgbClr val="FFFFFF"/>
              </a:buClr>
              <a:buSzPts val="4800"/>
              <a:buNone/>
              <a:defRPr sz="4800">
                <a:solidFill>
                  <a:srgbClr val="FFFFFF"/>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7" name="Shape 57"/>
        <p:cNvGrpSpPr/>
        <p:nvPr/>
      </p:nvGrpSpPr>
      <p:grpSpPr>
        <a:xfrm>
          <a:off x="0" y="0"/>
          <a:ext cx="0" cy="0"/>
          <a:chOff x="0" y="0"/>
          <a:chExt cx="0" cy="0"/>
        </a:xfrm>
      </p:grpSpPr>
      <p:sp>
        <p:nvSpPr>
          <p:cNvPr id="58" name="Google Shape;58;p11"/>
          <p:cNvSpPr txBox="1"/>
          <p:nvPr>
            <p:ph idx="1" type="body"/>
          </p:nvPr>
        </p:nvSpPr>
        <p:spPr>
          <a:xfrm>
            <a:off x="633300" y="4285675"/>
            <a:ext cx="8053500" cy="519600"/>
          </a:xfrm>
          <a:prstGeom prst="rect">
            <a:avLst/>
          </a:prstGeom>
          <a:noFill/>
          <a:ln>
            <a:noFill/>
          </a:ln>
        </p:spPr>
        <p:txBody>
          <a:bodyPr anchorCtr="0" anchor="t" bIns="91425" lIns="91425" spcFirstLastPara="1" rIns="91425" wrap="square" tIns="91425">
            <a:noAutofit/>
          </a:bodyPr>
          <a:lstStyle>
            <a:lvl1pPr indent="-228600" lvl="0" marL="457200" algn="l">
              <a:lnSpc>
                <a:spcPct val="100000"/>
              </a:lnSpc>
              <a:spcBef>
                <a:spcPts val="360"/>
              </a:spcBef>
              <a:spcAft>
                <a:spcPts val="0"/>
              </a:spcAft>
              <a:buSzPts val="1400"/>
              <a:buNone/>
              <a:defRPr sz="1400"/>
            </a:lvl1pPr>
          </a:lstStyle>
          <a:p/>
        </p:txBody>
      </p:sp>
      <p:sp>
        <p:nvSpPr>
          <p:cNvPr id="59" name="Google Shape;59;p11"/>
          <p:cNvSpPr/>
          <p:nvPr/>
        </p:nvSpPr>
        <p:spPr>
          <a:xfrm>
            <a:off x="579000" y="4467900"/>
            <a:ext cx="54300" cy="675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11"/>
          <p:cNvSpPr/>
          <p:nvPr/>
        </p:nvSpPr>
        <p:spPr>
          <a:xfrm>
            <a:off x="9089700" y="0"/>
            <a:ext cx="543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11"/>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3" name="Shape 13"/>
        <p:cNvGrpSpPr/>
        <p:nvPr/>
      </p:nvGrpSpPr>
      <p:grpSpPr>
        <a:xfrm>
          <a:off x="0" y="0"/>
          <a:ext cx="0" cy="0"/>
          <a:chOff x="0" y="0"/>
          <a:chExt cx="0" cy="0"/>
        </a:xfrm>
      </p:grpSpPr>
      <p:sp>
        <p:nvSpPr>
          <p:cNvPr id="14" name="Google Shape;14;p3"/>
          <p:cNvSpPr/>
          <p:nvPr/>
        </p:nvSpPr>
        <p:spPr>
          <a:xfrm>
            <a:off x="0" y="0"/>
            <a:ext cx="9144000" cy="37458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3"/>
          <p:cNvSpPr/>
          <p:nvPr/>
        </p:nvSpPr>
        <p:spPr>
          <a:xfrm>
            <a:off x="579000" y="1722000"/>
            <a:ext cx="54300" cy="13632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6" name="Google Shape;16;p3"/>
          <p:cNvSpPr txBox="1"/>
          <p:nvPr>
            <p:ph type="ctrTitle"/>
          </p:nvPr>
        </p:nvSpPr>
        <p:spPr>
          <a:xfrm>
            <a:off x="826350" y="1519225"/>
            <a:ext cx="4638300" cy="1159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FFFFFF"/>
              </a:buClr>
              <a:buSzPts val="3600"/>
              <a:buNone/>
              <a:defRPr sz="3600">
                <a:solidFill>
                  <a:srgbClr val="FFFFFF"/>
                </a:solidFill>
              </a:defRPr>
            </a:lvl1pPr>
            <a:lvl2pPr lvl="1" algn="l">
              <a:lnSpc>
                <a:spcPct val="100000"/>
              </a:lnSpc>
              <a:spcBef>
                <a:spcPts val="0"/>
              </a:spcBef>
              <a:spcAft>
                <a:spcPts val="0"/>
              </a:spcAft>
              <a:buClr>
                <a:srgbClr val="FFFFFF"/>
              </a:buClr>
              <a:buSzPts val="3600"/>
              <a:buNone/>
              <a:defRPr sz="3600">
                <a:solidFill>
                  <a:srgbClr val="FFFFFF"/>
                </a:solidFill>
              </a:defRPr>
            </a:lvl2pPr>
            <a:lvl3pPr lvl="2" algn="l">
              <a:lnSpc>
                <a:spcPct val="100000"/>
              </a:lnSpc>
              <a:spcBef>
                <a:spcPts val="0"/>
              </a:spcBef>
              <a:spcAft>
                <a:spcPts val="0"/>
              </a:spcAft>
              <a:buClr>
                <a:srgbClr val="FFFFFF"/>
              </a:buClr>
              <a:buSzPts val="3600"/>
              <a:buNone/>
              <a:defRPr sz="3600">
                <a:solidFill>
                  <a:srgbClr val="FFFFFF"/>
                </a:solidFill>
              </a:defRPr>
            </a:lvl3pPr>
            <a:lvl4pPr lvl="3" algn="l">
              <a:lnSpc>
                <a:spcPct val="100000"/>
              </a:lnSpc>
              <a:spcBef>
                <a:spcPts val="0"/>
              </a:spcBef>
              <a:spcAft>
                <a:spcPts val="0"/>
              </a:spcAft>
              <a:buClr>
                <a:srgbClr val="FFFFFF"/>
              </a:buClr>
              <a:buSzPts val="3600"/>
              <a:buNone/>
              <a:defRPr sz="3600">
                <a:solidFill>
                  <a:srgbClr val="FFFFFF"/>
                </a:solidFill>
              </a:defRPr>
            </a:lvl4pPr>
            <a:lvl5pPr lvl="4" algn="l">
              <a:lnSpc>
                <a:spcPct val="100000"/>
              </a:lnSpc>
              <a:spcBef>
                <a:spcPts val="0"/>
              </a:spcBef>
              <a:spcAft>
                <a:spcPts val="0"/>
              </a:spcAft>
              <a:buClr>
                <a:srgbClr val="FFFFFF"/>
              </a:buClr>
              <a:buSzPts val="3600"/>
              <a:buNone/>
              <a:defRPr sz="3600">
                <a:solidFill>
                  <a:srgbClr val="FFFFFF"/>
                </a:solidFill>
              </a:defRPr>
            </a:lvl5pPr>
            <a:lvl6pPr lvl="5" algn="l">
              <a:lnSpc>
                <a:spcPct val="100000"/>
              </a:lnSpc>
              <a:spcBef>
                <a:spcPts val="0"/>
              </a:spcBef>
              <a:spcAft>
                <a:spcPts val="0"/>
              </a:spcAft>
              <a:buClr>
                <a:srgbClr val="FFFFFF"/>
              </a:buClr>
              <a:buSzPts val="3600"/>
              <a:buNone/>
              <a:defRPr sz="3600">
                <a:solidFill>
                  <a:srgbClr val="FFFFFF"/>
                </a:solidFill>
              </a:defRPr>
            </a:lvl6pPr>
            <a:lvl7pPr lvl="6" algn="l">
              <a:lnSpc>
                <a:spcPct val="100000"/>
              </a:lnSpc>
              <a:spcBef>
                <a:spcPts val="0"/>
              </a:spcBef>
              <a:spcAft>
                <a:spcPts val="0"/>
              </a:spcAft>
              <a:buClr>
                <a:srgbClr val="FFFFFF"/>
              </a:buClr>
              <a:buSzPts val="3600"/>
              <a:buNone/>
              <a:defRPr sz="3600">
                <a:solidFill>
                  <a:srgbClr val="FFFFFF"/>
                </a:solidFill>
              </a:defRPr>
            </a:lvl7pPr>
            <a:lvl8pPr lvl="7" algn="l">
              <a:lnSpc>
                <a:spcPct val="100000"/>
              </a:lnSpc>
              <a:spcBef>
                <a:spcPts val="0"/>
              </a:spcBef>
              <a:spcAft>
                <a:spcPts val="0"/>
              </a:spcAft>
              <a:buClr>
                <a:srgbClr val="FFFFFF"/>
              </a:buClr>
              <a:buSzPts val="3600"/>
              <a:buNone/>
              <a:defRPr sz="3600">
                <a:solidFill>
                  <a:srgbClr val="FFFFFF"/>
                </a:solidFill>
              </a:defRPr>
            </a:lvl8pPr>
            <a:lvl9pPr lvl="8" algn="l">
              <a:lnSpc>
                <a:spcPct val="100000"/>
              </a:lnSpc>
              <a:spcBef>
                <a:spcPts val="0"/>
              </a:spcBef>
              <a:spcAft>
                <a:spcPts val="0"/>
              </a:spcAft>
              <a:buClr>
                <a:srgbClr val="FFFFFF"/>
              </a:buClr>
              <a:buSzPts val="3600"/>
              <a:buNone/>
              <a:defRPr sz="3600">
                <a:solidFill>
                  <a:srgbClr val="FFFFFF"/>
                </a:solidFill>
              </a:defRPr>
            </a:lvl9pPr>
          </a:lstStyle>
          <a:p/>
        </p:txBody>
      </p:sp>
      <p:sp>
        <p:nvSpPr>
          <p:cNvPr id="17" name="Google Shape;17;p3"/>
          <p:cNvSpPr txBox="1"/>
          <p:nvPr>
            <p:ph idx="1" type="subTitle"/>
          </p:nvPr>
        </p:nvSpPr>
        <p:spPr>
          <a:xfrm>
            <a:off x="826350" y="2763850"/>
            <a:ext cx="7632000" cy="784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000000"/>
              </a:buClr>
              <a:buSzPts val="1800"/>
              <a:buNone/>
              <a:defRPr>
                <a:solidFill>
                  <a:srgbClr val="000000"/>
                </a:solidFill>
              </a:defRPr>
            </a:lvl1pPr>
            <a:lvl2pPr lvl="1" algn="l">
              <a:lnSpc>
                <a:spcPct val="100000"/>
              </a:lnSpc>
              <a:spcBef>
                <a:spcPts val="0"/>
              </a:spcBef>
              <a:spcAft>
                <a:spcPts val="0"/>
              </a:spcAft>
              <a:buClr>
                <a:srgbClr val="000000"/>
              </a:buClr>
              <a:buSzPts val="3000"/>
              <a:buNone/>
              <a:defRPr sz="3000">
                <a:solidFill>
                  <a:srgbClr val="000000"/>
                </a:solidFill>
              </a:defRPr>
            </a:lvl2pPr>
            <a:lvl3pPr lvl="2" algn="l">
              <a:lnSpc>
                <a:spcPct val="100000"/>
              </a:lnSpc>
              <a:spcBef>
                <a:spcPts val="0"/>
              </a:spcBef>
              <a:spcAft>
                <a:spcPts val="0"/>
              </a:spcAft>
              <a:buClr>
                <a:srgbClr val="000000"/>
              </a:buClr>
              <a:buSzPts val="3000"/>
              <a:buNone/>
              <a:defRPr sz="3000">
                <a:solidFill>
                  <a:srgbClr val="000000"/>
                </a:solidFill>
              </a:defRPr>
            </a:lvl3pPr>
            <a:lvl4pPr lvl="3" algn="l">
              <a:lnSpc>
                <a:spcPct val="100000"/>
              </a:lnSpc>
              <a:spcBef>
                <a:spcPts val="0"/>
              </a:spcBef>
              <a:spcAft>
                <a:spcPts val="0"/>
              </a:spcAft>
              <a:buClr>
                <a:srgbClr val="000000"/>
              </a:buClr>
              <a:buSzPts val="3000"/>
              <a:buNone/>
              <a:defRPr sz="3000">
                <a:solidFill>
                  <a:srgbClr val="000000"/>
                </a:solidFill>
              </a:defRPr>
            </a:lvl4pPr>
            <a:lvl5pPr lvl="4" algn="l">
              <a:lnSpc>
                <a:spcPct val="100000"/>
              </a:lnSpc>
              <a:spcBef>
                <a:spcPts val="0"/>
              </a:spcBef>
              <a:spcAft>
                <a:spcPts val="0"/>
              </a:spcAft>
              <a:buClr>
                <a:srgbClr val="000000"/>
              </a:buClr>
              <a:buSzPts val="3000"/>
              <a:buNone/>
              <a:defRPr sz="3000">
                <a:solidFill>
                  <a:srgbClr val="000000"/>
                </a:solidFill>
              </a:defRPr>
            </a:lvl5pPr>
            <a:lvl6pPr lvl="5" algn="l">
              <a:lnSpc>
                <a:spcPct val="100000"/>
              </a:lnSpc>
              <a:spcBef>
                <a:spcPts val="0"/>
              </a:spcBef>
              <a:spcAft>
                <a:spcPts val="0"/>
              </a:spcAft>
              <a:buClr>
                <a:srgbClr val="000000"/>
              </a:buClr>
              <a:buSzPts val="3000"/>
              <a:buNone/>
              <a:defRPr sz="3000">
                <a:solidFill>
                  <a:srgbClr val="000000"/>
                </a:solidFill>
              </a:defRPr>
            </a:lvl6pPr>
            <a:lvl7pPr lvl="6" algn="l">
              <a:lnSpc>
                <a:spcPct val="100000"/>
              </a:lnSpc>
              <a:spcBef>
                <a:spcPts val="0"/>
              </a:spcBef>
              <a:spcAft>
                <a:spcPts val="0"/>
              </a:spcAft>
              <a:buClr>
                <a:srgbClr val="000000"/>
              </a:buClr>
              <a:buSzPts val="3000"/>
              <a:buNone/>
              <a:defRPr sz="3000">
                <a:solidFill>
                  <a:srgbClr val="000000"/>
                </a:solidFill>
              </a:defRPr>
            </a:lvl7pPr>
            <a:lvl8pPr lvl="7" algn="l">
              <a:lnSpc>
                <a:spcPct val="100000"/>
              </a:lnSpc>
              <a:spcBef>
                <a:spcPts val="0"/>
              </a:spcBef>
              <a:spcAft>
                <a:spcPts val="0"/>
              </a:spcAft>
              <a:buClr>
                <a:srgbClr val="000000"/>
              </a:buClr>
              <a:buSzPts val="3000"/>
              <a:buNone/>
              <a:defRPr sz="3000">
                <a:solidFill>
                  <a:srgbClr val="000000"/>
                </a:solidFill>
              </a:defRPr>
            </a:lvl8pPr>
            <a:lvl9pPr lvl="8" algn="l">
              <a:lnSpc>
                <a:spcPct val="100000"/>
              </a:lnSpc>
              <a:spcBef>
                <a:spcPts val="0"/>
              </a:spcBef>
              <a:spcAft>
                <a:spcPts val="0"/>
              </a:spcAft>
              <a:buClr>
                <a:srgbClr val="000000"/>
              </a:buClr>
              <a:buSzPts val="3000"/>
              <a:buNone/>
              <a:defRPr sz="3000">
                <a:solidFill>
                  <a:srgbClr val="000000"/>
                </a:solidFill>
              </a:defRPr>
            </a:lvl9pPr>
          </a:lstStyle>
          <a:p/>
        </p:txBody>
      </p:sp>
      <p:sp>
        <p:nvSpPr>
          <p:cNvPr id="18" name="Google Shape;18;p3"/>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844425" y="422500"/>
            <a:ext cx="3226800" cy="85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a:lvl1pPr>
            <a:lvl2pPr lvl="1" algn="l">
              <a:lnSpc>
                <a:spcPct val="100000"/>
              </a:lnSpc>
              <a:spcBef>
                <a:spcPts val="0"/>
              </a:spcBef>
              <a:spcAft>
                <a:spcPts val="0"/>
              </a:spcAft>
              <a:buSzPts val="2600"/>
              <a:buNone/>
              <a:defRPr/>
            </a:lvl2pPr>
            <a:lvl3pPr lvl="2" algn="l">
              <a:lnSpc>
                <a:spcPct val="100000"/>
              </a:lnSpc>
              <a:spcBef>
                <a:spcPts val="0"/>
              </a:spcBef>
              <a:spcAft>
                <a:spcPts val="0"/>
              </a:spcAft>
              <a:buSzPts val="2600"/>
              <a:buNone/>
              <a:defRPr/>
            </a:lvl3pPr>
            <a:lvl4pPr lvl="3" algn="l">
              <a:lnSpc>
                <a:spcPct val="100000"/>
              </a:lnSpc>
              <a:spcBef>
                <a:spcPts val="0"/>
              </a:spcBef>
              <a:spcAft>
                <a:spcPts val="0"/>
              </a:spcAft>
              <a:buSzPts val="2600"/>
              <a:buNone/>
              <a:defRPr/>
            </a:lvl4pPr>
            <a:lvl5pPr lvl="4" algn="l">
              <a:lnSpc>
                <a:spcPct val="100000"/>
              </a:lnSpc>
              <a:spcBef>
                <a:spcPts val="0"/>
              </a:spcBef>
              <a:spcAft>
                <a:spcPts val="0"/>
              </a:spcAft>
              <a:buSzPts val="2600"/>
              <a:buNone/>
              <a:defRPr/>
            </a:lvl5pPr>
            <a:lvl6pPr lvl="5" algn="l">
              <a:lnSpc>
                <a:spcPct val="100000"/>
              </a:lnSpc>
              <a:spcBef>
                <a:spcPts val="0"/>
              </a:spcBef>
              <a:spcAft>
                <a:spcPts val="0"/>
              </a:spcAft>
              <a:buSzPts val="2600"/>
              <a:buNone/>
              <a:defRPr/>
            </a:lvl6pPr>
            <a:lvl7pPr lvl="6" algn="l">
              <a:lnSpc>
                <a:spcPct val="100000"/>
              </a:lnSpc>
              <a:spcBef>
                <a:spcPts val="0"/>
              </a:spcBef>
              <a:spcAft>
                <a:spcPts val="0"/>
              </a:spcAft>
              <a:buSzPts val="2600"/>
              <a:buNone/>
              <a:defRPr/>
            </a:lvl7pPr>
            <a:lvl8pPr lvl="7" algn="l">
              <a:lnSpc>
                <a:spcPct val="100000"/>
              </a:lnSpc>
              <a:spcBef>
                <a:spcPts val="0"/>
              </a:spcBef>
              <a:spcAft>
                <a:spcPts val="0"/>
              </a:spcAft>
              <a:buSzPts val="2600"/>
              <a:buNone/>
              <a:defRPr/>
            </a:lvl8pPr>
            <a:lvl9pPr lvl="8" algn="l">
              <a:lnSpc>
                <a:spcPct val="100000"/>
              </a:lnSpc>
              <a:spcBef>
                <a:spcPts val="0"/>
              </a:spcBef>
              <a:spcAft>
                <a:spcPts val="0"/>
              </a:spcAft>
              <a:buSzPts val="2600"/>
              <a:buNone/>
              <a:defRPr/>
            </a:lvl9pPr>
          </a:lstStyle>
          <a:p/>
        </p:txBody>
      </p:sp>
      <p:sp>
        <p:nvSpPr>
          <p:cNvPr id="21" name="Google Shape;21;p4"/>
          <p:cNvSpPr txBox="1"/>
          <p:nvPr>
            <p:ph idx="1" type="body"/>
          </p:nvPr>
        </p:nvSpPr>
        <p:spPr>
          <a:xfrm>
            <a:off x="844425" y="1586325"/>
            <a:ext cx="5971500" cy="31485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a:lvl1pPr>
            <a:lvl2pPr indent="-342900" lvl="1" marL="914400" algn="l">
              <a:lnSpc>
                <a:spcPct val="100000"/>
              </a:lnSpc>
              <a:spcBef>
                <a:spcPts val="0"/>
              </a:spcBef>
              <a:spcAft>
                <a:spcPts val="0"/>
              </a:spcAft>
              <a:buSzPts val="1800"/>
              <a:buChar char="▫"/>
              <a:defRPr/>
            </a:lvl2pPr>
            <a:lvl3pPr indent="-342900" lvl="2" marL="1371600" algn="l">
              <a:lnSpc>
                <a:spcPct val="100000"/>
              </a:lnSpc>
              <a:spcBef>
                <a:spcPts val="0"/>
              </a:spcBef>
              <a:spcAft>
                <a:spcPts val="0"/>
              </a:spcAft>
              <a:buSzPts val="1800"/>
              <a:buChar char="▸"/>
              <a:defRPr/>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22" name="Google Shape;22;p4"/>
          <p:cNvSpPr/>
          <p:nvPr/>
        </p:nvSpPr>
        <p:spPr>
          <a:xfrm>
            <a:off x="579000" y="579000"/>
            <a:ext cx="54300" cy="675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4"/>
          <p:cNvSpPr/>
          <p:nvPr/>
        </p:nvSpPr>
        <p:spPr>
          <a:xfrm>
            <a:off x="9089700" y="0"/>
            <a:ext cx="543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4"/>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25" name="Shape 25"/>
        <p:cNvGrpSpPr/>
        <p:nvPr/>
      </p:nvGrpSpPr>
      <p:grpSpPr>
        <a:xfrm>
          <a:off x="0" y="0"/>
          <a:ext cx="0" cy="0"/>
          <a:chOff x="0" y="0"/>
          <a:chExt cx="0" cy="0"/>
        </a:xfrm>
      </p:grpSpPr>
      <p:sp>
        <p:nvSpPr>
          <p:cNvPr id="26" name="Google Shape;26;p5"/>
          <p:cNvSpPr/>
          <p:nvPr/>
        </p:nvSpPr>
        <p:spPr>
          <a:xfrm>
            <a:off x="0" y="-9750"/>
            <a:ext cx="7726800" cy="51630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5"/>
          <p:cNvSpPr txBox="1"/>
          <p:nvPr>
            <p:ph idx="1" type="body"/>
          </p:nvPr>
        </p:nvSpPr>
        <p:spPr>
          <a:xfrm>
            <a:off x="1261050" y="1058150"/>
            <a:ext cx="5404500" cy="2744400"/>
          </a:xfrm>
          <a:prstGeom prst="rect">
            <a:avLst/>
          </a:prstGeom>
          <a:noFill/>
          <a:ln>
            <a:noFill/>
          </a:ln>
        </p:spPr>
        <p:txBody>
          <a:bodyPr anchorCtr="0" anchor="t" bIns="91425" lIns="91425" spcFirstLastPara="1" rIns="91425" wrap="square" tIns="91425">
            <a:noAutofit/>
          </a:bodyPr>
          <a:lstStyle>
            <a:lvl1pPr indent="-419100" lvl="0" marL="457200" algn="l">
              <a:lnSpc>
                <a:spcPct val="100000"/>
              </a:lnSpc>
              <a:spcBef>
                <a:spcPts val="600"/>
              </a:spcBef>
              <a:spcAft>
                <a:spcPts val="0"/>
              </a:spcAft>
              <a:buClr>
                <a:srgbClr val="FFFFFF"/>
              </a:buClr>
              <a:buSzPts val="3000"/>
              <a:buChar char="▪"/>
              <a:defRPr i="1" sz="3000">
                <a:solidFill>
                  <a:srgbClr val="FFFFFF"/>
                </a:solidFill>
              </a:defRPr>
            </a:lvl1pPr>
            <a:lvl2pPr indent="-419100" lvl="1" marL="914400" algn="l">
              <a:lnSpc>
                <a:spcPct val="100000"/>
              </a:lnSpc>
              <a:spcBef>
                <a:spcPts val="0"/>
              </a:spcBef>
              <a:spcAft>
                <a:spcPts val="0"/>
              </a:spcAft>
              <a:buClr>
                <a:srgbClr val="FFFFFF"/>
              </a:buClr>
              <a:buSzPts val="3000"/>
              <a:buChar char="▫"/>
              <a:defRPr i="1" sz="3000">
                <a:solidFill>
                  <a:srgbClr val="FFFFFF"/>
                </a:solidFill>
              </a:defRPr>
            </a:lvl2pPr>
            <a:lvl3pPr indent="-419100" lvl="2" marL="1371600" algn="l">
              <a:lnSpc>
                <a:spcPct val="100000"/>
              </a:lnSpc>
              <a:spcBef>
                <a:spcPts val="0"/>
              </a:spcBef>
              <a:spcAft>
                <a:spcPts val="0"/>
              </a:spcAft>
              <a:buClr>
                <a:srgbClr val="FFFFFF"/>
              </a:buClr>
              <a:buSzPts val="3000"/>
              <a:buChar char="▸"/>
              <a:defRPr i="1" sz="3000">
                <a:solidFill>
                  <a:srgbClr val="FFFFFF"/>
                </a:solidFill>
              </a:defRPr>
            </a:lvl3pPr>
            <a:lvl4pPr indent="-419100" lvl="3" marL="1828800" algn="l">
              <a:lnSpc>
                <a:spcPct val="100000"/>
              </a:lnSpc>
              <a:spcBef>
                <a:spcPts val="0"/>
              </a:spcBef>
              <a:spcAft>
                <a:spcPts val="0"/>
              </a:spcAft>
              <a:buClr>
                <a:srgbClr val="FFFFFF"/>
              </a:buClr>
              <a:buSzPts val="3000"/>
              <a:buChar char="▹"/>
              <a:defRPr i="1" sz="3000">
                <a:solidFill>
                  <a:srgbClr val="FFFFFF"/>
                </a:solidFill>
              </a:defRPr>
            </a:lvl4pPr>
            <a:lvl5pPr indent="-419100" lvl="4" marL="2286000" algn="l">
              <a:lnSpc>
                <a:spcPct val="100000"/>
              </a:lnSpc>
              <a:spcBef>
                <a:spcPts val="0"/>
              </a:spcBef>
              <a:spcAft>
                <a:spcPts val="0"/>
              </a:spcAft>
              <a:buClr>
                <a:srgbClr val="FFFFFF"/>
              </a:buClr>
              <a:buSzPts val="3000"/>
              <a:buChar char="▹"/>
              <a:defRPr i="1" sz="3000">
                <a:solidFill>
                  <a:srgbClr val="FFFFFF"/>
                </a:solidFill>
              </a:defRPr>
            </a:lvl5pPr>
            <a:lvl6pPr indent="-419100" lvl="5" marL="2743200" algn="l">
              <a:lnSpc>
                <a:spcPct val="100000"/>
              </a:lnSpc>
              <a:spcBef>
                <a:spcPts val="0"/>
              </a:spcBef>
              <a:spcAft>
                <a:spcPts val="0"/>
              </a:spcAft>
              <a:buClr>
                <a:srgbClr val="FFFFFF"/>
              </a:buClr>
              <a:buSzPts val="3000"/>
              <a:buChar char="▹"/>
              <a:defRPr i="1" sz="3000">
                <a:solidFill>
                  <a:srgbClr val="FFFFFF"/>
                </a:solidFill>
              </a:defRPr>
            </a:lvl6pPr>
            <a:lvl7pPr indent="-419100" lvl="6" marL="3200400" algn="l">
              <a:lnSpc>
                <a:spcPct val="100000"/>
              </a:lnSpc>
              <a:spcBef>
                <a:spcPts val="0"/>
              </a:spcBef>
              <a:spcAft>
                <a:spcPts val="0"/>
              </a:spcAft>
              <a:buClr>
                <a:srgbClr val="FFFFFF"/>
              </a:buClr>
              <a:buSzPts val="3000"/>
              <a:buChar char="▹"/>
              <a:defRPr i="1" sz="3000">
                <a:solidFill>
                  <a:srgbClr val="FFFFFF"/>
                </a:solidFill>
              </a:defRPr>
            </a:lvl7pPr>
            <a:lvl8pPr indent="-419100" lvl="7" marL="3657600" algn="l">
              <a:lnSpc>
                <a:spcPct val="100000"/>
              </a:lnSpc>
              <a:spcBef>
                <a:spcPts val="0"/>
              </a:spcBef>
              <a:spcAft>
                <a:spcPts val="0"/>
              </a:spcAft>
              <a:buClr>
                <a:srgbClr val="FFFFFF"/>
              </a:buClr>
              <a:buSzPts val="3000"/>
              <a:buChar char="▹"/>
              <a:defRPr i="1" sz="3000">
                <a:solidFill>
                  <a:srgbClr val="FFFFFF"/>
                </a:solidFill>
              </a:defRPr>
            </a:lvl8pPr>
            <a:lvl9pPr indent="-419100" lvl="8" marL="4114800" algn="l">
              <a:lnSpc>
                <a:spcPct val="100000"/>
              </a:lnSpc>
              <a:spcBef>
                <a:spcPts val="0"/>
              </a:spcBef>
              <a:spcAft>
                <a:spcPts val="0"/>
              </a:spcAft>
              <a:buClr>
                <a:srgbClr val="FFFFFF"/>
              </a:buClr>
              <a:buSzPts val="3000"/>
              <a:buChar char="▹"/>
              <a:defRPr i="1" sz="3000">
                <a:solidFill>
                  <a:srgbClr val="FFFFFF"/>
                </a:solidFill>
              </a:defRPr>
            </a:lvl9pPr>
          </a:lstStyle>
          <a:p/>
        </p:txBody>
      </p:sp>
      <p:sp>
        <p:nvSpPr>
          <p:cNvPr id="28" name="Google Shape;28;p5"/>
          <p:cNvSpPr txBox="1"/>
          <p:nvPr/>
        </p:nvSpPr>
        <p:spPr>
          <a:xfrm>
            <a:off x="439873" y="742344"/>
            <a:ext cx="1957200" cy="653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600"/>
              <a:buFont typeface="Arial"/>
              <a:buNone/>
            </a:pPr>
            <a:r>
              <a:rPr b="1" i="0" lang="es-ES" sz="9600" u="none" cap="none" strike="noStrike">
                <a:solidFill>
                  <a:srgbClr val="FFFFFF"/>
                </a:solidFill>
                <a:latin typeface="Arial"/>
                <a:ea typeface="Arial"/>
                <a:cs typeface="Arial"/>
                <a:sym typeface="Arial"/>
              </a:rPr>
              <a:t>“</a:t>
            </a:r>
            <a:endParaRPr b="1" i="0" sz="9600" u="none" cap="none" strike="noStrike">
              <a:solidFill>
                <a:srgbClr val="FFFFFF"/>
              </a:solidFill>
              <a:latin typeface="Arial"/>
              <a:ea typeface="Arial"/>
              <a:cs typeface="Arial"/>
              <a:sym typeface="Arial"/>
            </a:endParaRPr>
          </a:p>
        </p:txBody>
      </p:sp>
      <p:sp>
        <p:nvSpPr>
          <p:cNvPr id="29" name="Google Shape;29;p5"/>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half">
  <p:cSld name="TITLE_ONLY_1_1">
    <p:spTree>
      <p:nvGrpSpPr>
        <p:cNvPr id="30" name="Shape 30"/>
        <p:cNvGrpSpPr/>
        <p:nvPr/>
      </p:nvGrpSpPr>
      <p:grpSpPr>
        <a:xfrm>
          <a:off x="0" y="0"/>
          <a:ext cx="0" cy="0"/>
          <a:chOff x="0" y="0"/>
          <a:chExt cx="0" cy="0"/>
        </a:xfrm>
      </p:grpSpPr>
      <p:sp>
        <p:nvSpPr>
          <p:cNvPr id="31" name="Google Shape;31;p6"/>
          <p:cNvSpPr/>
          <p:nvPr/>
        </p:nvSpPr>
        <p:spPr>
          <a:xfrm>
            <a:off x="0" y="0"/>
            <a:ext cx="45780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6"/>
          <p:cNvSpPr txBox="1"/>
          <p:nvPr>
            <p:ph type="title"/>
          </p:nvPr>
        </p:nvSpPr>
        <p:spPr>
          <a:xfrm>
            <a:off x="844425" y="422500"/>
            <a:ext cx="3226800" cy="85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FFFFFF"/>
              </a:buClr>
              <a:buSzPts val="2600"/>
              <a:buNone/>
              <a:defRPr>
                <a:solidFill>
                  <a:srgbClr val="FFFFFF"/>
                </a:solidFill>
              </a:defRPr>
            </a:lvl1pPr>
            <a:lvl2pPr lvl="1" algn="l">
              <a:lnSpc>
                <a:spcPct val="100000"/>
              </a:lnSpc>
              <a:spcBef>
                <a:spcPts val="0"/>
              </a:spcBef>
              <a:spcAft>
                <a:spcPts val="0"/>
              </a:spcAft>
              <a:buClr>
                <a:srgbClr val="FFFFFF"/>
              </a:buClr>
              <a:buSzPts val="2600"/>
              <a:buNone/>
              <a:defRPr>
                <a:solidFill>
                  <a:srgbClr val="FFFFFF"/>
                </a:solidFill>
              </a:defRPr>
            </a:lvl2pPr>
            <a:lvl3pPr lvl="2" algn="l">
              <a:lnSpc>
                <a:spcPct val="100000"/>
              </a:lnSpc>
              <a:spcBef>
                <a:spcPts val="0"/>
              </a:spcBef>
              <a:spcAft>
                <a:spcPts val="0"/>
              </a:spcAft>
              <a:buClr>
                <a:srgbClr val="FFFFFF"/>
              </a:buClr>
              <a:buSzPts val="2600"/>
              <a:buNone/>
              <a:defRPr>
                <a:solidFill>
                  <a:srgbClr val="FFFFFF"/>
                </a:solidFill>
              </a:defRPr>
            </a:lvl3pPr>
            <a:lvl4pPr lvl="3" algn="l">
              <a:lnSpc>
                <a:spcPct val="100000"/>
              </a:lnSpc>
              <a:spcBef>
                <a:spcPts val="0"/>
              </a:spcBef>
              <a:spcAft>
                <a:spcPts val="0"/>
              </a:spcAft>
              <a:buClr>
                <a:srgbClr val="FFFFFF"/>
              </a:buClr>
              <a:buSzPts val="2600"/>
              <a:buNone/>
              <a:defRPr>
                <a:solidFill>
                  <a:srgbClr val="FFFFFF"/>
                </a:solidFill>
              </a:defRPr>
            </a:lvl4pPr>
            <a:lvl5pPr lvl="4" algn="l">
              <a:lnSpc>
                <a:spcPct val="100000"/>
              </a:lnSpc>
              <a:spcBef>
                <a:spcPts val="0"/>
              </a:spcBef>
              <a:spcAft>
                <a:spcPts val="0"/>
              </a:spcAft>
              <a:buClr>
                <a:srgbClr val="FFFFFF"/>
              </a:buClr>
              <a:buSzPts val="2600"/>
              <a:buNone/>
              <a:defRPr>
                <a:solidFill>
                  <a:srgbClr val="FFFFFF"/>
                </a:solidFill>
              </a:defRPr>
            </a:lvl5pPr>
            <a:lvl6pPr lvl="5" algn="l">
              <a:lnSpc>
                <a:spcPct val="100000"/>
              </a:lnSpc>
              <a:spcBef>
                <a:spcPts val="0"/>
              </a:spcBef>
              <a:spcAft>
                <a:spcPts val="0"/>
              </a:spcAft>
              <a:buClr>
                <a:srgbClr val="FFFFFF"/>
              </a:buClr>
              <a:buSzPts val="2600"/>
              <a:buNone/>
              <a:defRPr>
                <a:solidFill>
                  <a:srgbClr val="FFFFFF"/>
                </a:solidFill>
              </a:defRPr>
            </a:lvl6pPr>
            <a:lvl7pPr lvl="6" algn="l">
              <a:lnSpc>
                <a:spcPct val="100000"/>
              </a:lnSpc>
              <a:spcBef>
                <a:spcPts val="0"/>
              </a:spcBef>
              <a:spcAft>
                <a:spcPts val="0"/>
              </a:spcAft>
              <a:buClr>
                <a:srgbClr val="FFFFFF"/>
              </a:buClr>
              <a:buSzPts val="2600"/>
              <a:buNone/>
              <a:defRPr>
                <a:solidFill>
                  <a:srgbClr val="FFFFFF"/>
                </a:solidFill>
              </a:defRPr>
            </a:lvl7pPr>
            <a:lvl8pPr lvl="7" algn="l">
              <a:lnSpc>
                <a:spcPct val="100000"/>
              </a:lnSpc>
              <a:spcBef>
                <a:spcPts val="0"/>
              </a:spcBef>
              <a:spcAft>
                <a:spcPts val="0"/>
              </a:spcAft>
              <a:buClr>
                <a:srgbClr val="FFFFFF"/>
              </a:buClr>
              <a:buSzPts val="2600"/>
              <a:buNone/>
              <a:defRPr>
                <a:solidFill>
                  <a:srgbClr val="FFFFFF"/>
                </a:solidFill>
              </a:defRPr>
            </a:lvl8pPr>
            <a:lvl9pPr lvl="8" algn="l">
              <a:lnSpc>
                <a:spcPct val="100000"/>
              </a:lnSpc>
              <a:spcBef>
                <a:spcPts val="0"/>
              </a:spcBef>
              <a:spcAft>
                <a:spcPts val="0"/>
              </a:spcAft>
              <a:buClr>
                <a:srgbClr val="FFFFFF"/>
              </a:buClr>
              <a:buSzPts val="2600"/>
              <a:buNone/>
              <a:defRPr>
                <a:solidFill>
                  <a:srgbClr val="FFFFFF"/>
                </a:solidFill>
              </a:defRPr>
            </a:lvl9pPr>
          </a:lstStyle>
          <a:p/>
        </p:txBody>
      </p:sp>
      <p:sp>
        <p:nvSpPr>
          <p:cNvPr id="33" name="Google Shape;33;p6"/>
          <p:cNvSpPr/>
          <p:nvPr/>
        </p:nvSpPr>
        <p:spPr>
          <a:xfrm>
            <a:off x="579000" y="579000"/>
            <a:ext cx="54300" cy="6756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4" name="Google Shape;34;p6"/>
          <p:cNvSpPr/>
          <p:nvPr/>
        </p:nvSpPr>
        <p:spPr>
          <a:xfrm>
            <a:off x="9089700" y="0"/>
            <a:ext cx="54300" cy="5143500"/>
          </a:xfrm>
          <a:prstGeom prst="rect">
            <a:avLst/>
          </a:prstGeom>
          <a:solidFill>
            <a:srgbClr val="FF004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6"/>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background">
  <p:cSld name="TITLE_ONLY_1_1_1">
    <p:spTree>
      <p:nvGrpSpPr>
        <p:cNvPr id="36" name="Shape 36"/>
        <p:cNvGrpSpPr/>
        <p:nvPr/>
      </p:nvGrpSpPr>
      <p:grpSpPr>
        <a:xfrm>
          <a:off x="0" y="0"/>
          <a:ext cx="0" cy="0"/>
          <a:chOff x="0" y="0"/>
          <a:chExt cx="0" cy="0"/>
        </a:xfrm>
      </p:grpSpPr>
      <p:sp>
        <p:nvSpPr>
          <p:cNvPr id="37" name="Google Shape;37;p7"/>
          <p:cNvSpPr/>
          <p:nvPr/>
        </p:nvSpPr>
        <p:spPr>
          <a:xfrm>
            <a:off x="0" y="0"/>
            <a:ext cx="2292000" cy="5143500"/>
          </a:xfrm>
          <a:prstGeom prst="rect">
            <a:avLst/>
          </a:prstGeom>
          <a:solidFill>
            <a:srgbClr val="FF0040">
              <a:alpha val="8156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7"/>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rgbClr val="FFFFFF"/>
                </a:solidFill>
                <a:latin typeface="Titillium Web"/>
                <a:ea typeface="Titillium Web"/>
                <a:cs typeface="Titillium Web"/>
                <a:sym typeface="Titillium Web"/>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rgbClr val="FFFFFF"/>
                </a:solidFill>
                <a:latin typeface="Titillium Web"/>
                <a:ea typeface="Titillium Web"/>
                <a:cs typeface="Titillium Web"/>
                <a:sym typeface="Titillium Web"/>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rgbClr val="FFFFFF"/>
                </a:solidFill>
                <a:latin typeface="Titillium Web"/>
                <a:ea typeface="Titillium Web"/>
                <a:cs typeface="Titillium Web"/>
                <a:sym typeface="Titillium Web"/>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rgbClr val="FFFFFF"/>
                </a:solidFill>
                <a:latin typeface="Titillium Web"/>
                <a:ea typeface="Titillium Web"/>
                <a:cs typeface="Titillium Web"/>
                <a:sym typeface="Titillium Web"/>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rgbClr val="FFFFFF"/>
                </a:solidFill>
                <a:latin typeface="Titillium Web"/>
                <a:ea typeface="Titillium Web"/>
                <a:cs typeface="Titillium Web"/>
                <a:sym typeface="Titillium Web"/>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rgbClr val="FFFFFF"/>
                </a:solidFill>
                <a:latin typeface="Titillium Web"/>
                <a:ea typeface="Titillium Web"/>
                <a:cs typeface="Titillium Web"/>
                <a:sym typeface="Titillium Web"/>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rgbClr val="FFFFFF"/>
                </a:solidFill>
                <a:latin typeface="Titillium Web"/>
                <a:ea typeface="Titillium Web"/>
                <a:cs typeface="Titillium Web"/>
                <a:sym typeface="Titillium Web"/>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rgbClr val="FFFFFF"/>
                </a:solidFill>
                <a:latin typeface="Titillium Web"/>
                <a:ea typeface="Titillium Web"/>
                <a:cs typeface="Titillium Web"/>
                <a:sym typeface="Titillium Web"/>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rgbClr val="FFFFFF"/>
                </a:solidFill>
                <a:latin typeface="Titillium Web"/>
                <a:ea typeface="Titillium Web"/>
                <a:cs typeface="Titillium Web"/>
                <a:sym typeface="Titillium Web"/>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color">
  <p:cSld name="TITLE_ONLY_1">
    <p:spTree>
      <p:nvGrpSpPr>
        <p:cNvPr id="39" name="Shape 39"/>
        <p:cNvGrpSpPr/>
        <p:nvPr/>
      </p:nvGrpSpPr>
      <p:grpSpPr>
        <a:xfrm>
          <a:off x="0" y="0"/>
          <a:ext cx="0" cy="0"/>
          <a:chOff x="0" y="0"/>
          <a:chExt cx="0" cy="0"/>
        </a:xfrm>
      </p:grpSpPr>
      <p:sp>
        <p:nvSpPr>
          <p:cNvPr id="40" name="Google Shape;40;p8"/>
          <p:cNvSpPr/>
          <p:nvPr/>
        </p:nvSpPr>
        <p:spPr>
          <a:xfrm>
            <a:off x="0" y="0"/>
            <a:ext cx="9144000" cy="37458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8"/>
          <p:cNvSpPr txBox="1"/>
          <p:nvPr>
            <p:ph type="title"/>
          </p:nvPr>
        </p:nvSpPr>
        <p:spPr>
          <a:xfrm>
            <a:off x="844425" y="422500"/>
            <a:ext cx="3226800" cy="85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FFFFFF"/>
              </a:buClr>
              <a:buSzPts val="2600"/>
              <a:buNone/>
              <a:defRPr>
                <a:solidFill>
                  <a:srgbClr val="FFFFFF"/>
                </a:solidFill>
              </a:defRPr>
            </a:lvl1pPr>
            <a:lvl2pPr lvl="1" algn="l">
              <a:lnSpc>
                <a:spcPct val="100000"/>
              </a:lnSpc>
              <a:spcBef>
                <a:spcPts val="0"/>
              </a:spcBef>
              <a:spcAft>
                <a:spcPts val="0"/>
              </a:spcAft>
              <a:buClr>
                <a:srgbClr val="FFFFFF"/>
              </a:buClr>
              <a:buSzPts val="2600"/>
              <a:buNone/>
              <a:defRPr>
                <a:solidFill>
                  <a:srgbClr val="FFFFFF"/>
                </a:solidFill>
              </a:defRPr>
            </a:lvl2pPr>
            <a:lvl3pPr lvl="2" algn="l">
              <a:lnSpc>
                <a:spcPct val="100000"/>
              </a:lnSpc>
              <a:spcBef>
                <a:spcPts val="0"/>
              </a:spcBef>
              <a:spcAft>
                <a:spcPts val="0"/>
              </a:spcAft>
              <a:buClr>
                <a:srgbClr val="FFFFFF"/>
              </a:buClr>
              <a:buSzPts val="2600"/>
              <a:buNone/>
              <a:defRPr>
                <a:solidFill>
                  <a:srgbClr val="FFFFFF"/>
                </a:solidFill>
              </a:defRPr>
            </a:lvl3pPr>
            <a:lvl4pPr lvl="3" algn="l">
              <a:lnSpc>
                <a:spcPct val="100000"/>
              </a:lnSpc>
              <a:spcBef>
                <a:spcPts val="0"/>
              </a:spcBef>
              <a:spcAft>
                <a:spcPts val="0"/>
              </a:spcAft>
              <a:buClr>
                <a:srgbClr val="FFFFFF"/>
              </a:buClr>
              <a:buSzPts val="2600"/>
              <a:buNone/>
              <a:defRPr>
                <a:solidFill>
                  <a:srgbClr val="FFFFFF"/>
                </a:solidFill>
              </a:defRPr>
            </a:lvl4pPr>
            <a:lvl5pPr lvl="4" algn="l">
              <a:lnSpc>
                <a:spcPct val="100000"/>
              </a:lnSpc>
              <a:spcBef>
                <a:spcPts val="0"/>
              </a:spcBef>
              <a:spcAft>
                <a:spcPts val="0"/>
              </a:spcAft>
              <a:buClr>
                <a:srgbClr val="FFFFFF"/>
              </a:buClr>
              <a:buSzPts val="2600"/>
              <a:buNone/>
              <a:defRPr>
                <a:solidFill>
                  <a:srgbClr val="FFFFFF"/>
                </a:solidFill>
              </a:defRPr>
            </a:lvl5pPr>
            <a:lvl6pPr lvl="5" algn="l">
              <a:lnSpc>
                <a:spcPct val="100000"/>
              </a:lnSpc>
              <a:spcBef>
                <a:spcPts val="0"/>
              </a:spcBef>
              <a:spcAft>
                <a:spcPts val="0"/>
              </a:spcAft>
              <a:buClr>
                <a:srgbClr val="FFFFFF"/>
              </a:buClr>
              <a:buSzPts val="2600"/>
              <a:buNone/>
              <a:defRPr>
                <a:solidFill>
                  <a:srgbClr val="FFFFFF"/>
                </a:solidFill>
              </a:defRPr>
            </a:lvl6pPr>
            <a:lvl7pPr lvl="6" algn="l">
              <a:lnSpc>
                <a:spcPct val="100000"/>
              </a:lnSpc>
              <a:spcBef>
                <a:spcPts val="0"/>
              </a:spcBef>
              <a:spcAft>
                <a:spcPts val="0"/>
              </a:spcAft>
              <a:buClr>
                <a:srgbClr val="FFFFFF"/>
              </a:buClr>
              <a:buSzPts val="2600"/>
              <a:buNone/>
              <a:defRPr>
                <a:solidFill>
                  <a:srgbClr val="FFFFFF"/>
                </a:solidFill>
              </a:defRPr>
            </a:lvl7pPr>
            <a:lvl8pPr lvl="7" algn="l">
              <a:lnSpc>
                <a:spcPct val="100000"/>
              </a:lnSpc>
              <a:spcBef>
                <a:spcPts val="0"/>
              </a:spcBef>
              <a:spcAft>
                <a:spcPts val="0"/>
              </a:spcAft>
              <a:buClr>
                <a:srgbClr val="FFFFFF"/>
              </a:buClr>
              <a:buSzPts val="2600"/>
              <a:buNone/>
              <a:defRPr>
                <a:solidFill>
                  <a:srgbClr val="FFFFFF"/>
                </a:solidFill>
              </a:defRPr>
            </a:lvl8pPr>
            <a:lvl9pPr lvl="8" algn="l">
              <a:lnSpc>
                <a:spcPct val="100000"/>
              </a:lnSpc>
              <a:spcBef>
                <a:spcPts val="0"/>
              </a:spcBef>
              <a:spcAft>
                <a:spcPts val="0"/>
              </a:spcAft>
              <a:buClr>
                <a:srgbClr val="FFFFFF"/>
              </a:buClr>
              <a:buSzPts val="2600"/>
              <a:buNone/>
              <a:defRPr>
                <a:solidFill>
                  <a:srgbClr val="FFFFFF"/>
                </a:solidFill>
              </a:defRPr>
            </a:lvl9pPr>
          </a:lstStyle>
          <a:p/>
        </p:txBody>
      </p:sp>
      <p:sp>
        <p:nvSpPr>
          <p:cNvPr id="42" name="Google Shape;42;p8"/>
          <p:cNvSpPr/>
          <p:nvPr/>
        </p:nvSpPr>
        <p:spPr>
          <a:xfrm>
            <a:off x="579000" y="579000"/>
            <a:ext cx="54300" cy="6756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3" name="Google Shape;43;p8"/>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44" name="Shape 44"/>
        <p:cNvGrpSpPr/>
        <p:nvPr/>
      </p:nvGrpSpPr>
      <p:grpSpPr>
        <a:xfrm>
          <a:off x="0" y="0"/>
          <a:ext cx="0" cy="0"/>
          <a:chOff x="0" y="0"/>
          <a:chExt cx="0" cy="0"/>
        </a:xfrm>
      </p:grpSpPr>
      <p:sp>
        <p:nvSpPr>
          <p:cNvPr id="45" name="Google Shape;45;p9"/>
          <p:cNvSpPr txBox="1"/>
          <p:nvPr>
            <p:ph type="title"/>
          </p:nvPr>
        </p:nvSpPr>
        <p:spPr>
          <a:xfrm>
            <a:off x="844425" y="422500"/>
            <a:ext cx="3226800" cy="85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a:lvl1pPr>
            <a:lvl2pPr lvl="1" algn="l">
              <a:lnSpc>
                <a:spcPct val="100000"/>
              </a:lnSpc>
              <a:spcBef>
                <a:spcPts val="0"/>
              </a:spcBef>
              <a:spcAft>
                <a:spcPts val="0"/>
              </a:spcAft>
              <a:buSzPts val="2600"/>
              <a:buNone/>
              <a:defRPr/>
            </a:lvl2pPr>
            <a:lvl3pPr lvl="2" algn="l">
              <a:lnSpc>
                <a:spcPct val="100000"/>
              </a:lnSpc>
              <a:spcBef>
                <a:spcPts val="0"/>
              </a:spcBef>
              <a:spcAft>
                <a:spcPts val="0"/>
              </a:spcAft>
              <a:buSzPts val="2600"/>
              <a:buNone/>
              <a:defRPr/>
            </a:lvl3pPr>
            <a:lvl4pPr lvl="3" algn="l">
              <a:lnSpc>
                <a:spcPct val="100000"/>
              </a:lnSpc>
              <a:spcBef>
                <a:spcPts val="0"/>
              </a:spcBef>
              <a:spcAft>
                <a:spcPts val="0"/>
              </a:spcAft>
              <a:buSzPts val="2600"/>
              <a:buNone/>
              <a:defRPr/>
            </a:lvl4pPr>
            <a:lvl5pPr lvl="4" algn="l">
              <a:lnSpc>
                <a:spcPct val="100000"/>
              </a:lnSpc>
              <a:spcBef>
                <a:spcPts val="0"/>
              </a:spcBef>
              <a:spcAft>
                <a:spcPts val="0"/>
              </a:spcAft>
              <a:buSzPts val="2600"/>
              <a:buNone/>
              <a:defRPr/>
            </a:lvl5pPr>
            <a:lvl6pPr lvl="5" algn="l">
              <a:lnSpc>
                <a:spcPct val="100000"/>
              </a:lnSpc>
              <a:spcBef>
                <a:spcPts val="0"/>
              </a:spcBef>
              <a:spcAft>
                <a:spcPts val="0"/>
              </a:spcAft>
              <a:buSzPts val="2600"/>
              <a:buNone/>
              <a:defRPr/>
            </a:lvl6pPr>
            <a:lvl7pPr lvl="6" algn="l">
              <a:lnSpc>
                <a:spcPct val="100000"/>
              </a:lnSpc>
              <a:spcBef>
                <a:spcPts val="0"/>
              </a:spcBef>
              <a:spcAft>
                <a:spcPts val="0"/>
              </a:spcAft>
              <a:buSzPts val="2600"/>
              <a:buNone/>
              <a:defRPr/>
            </a:lvl7pPr>
            <a:lvl8pPr lvl="7" algn="l">
              <a:lnSpc>
                <a:spcPct val="100000"/>
              </a:lnSpc>
              <a:spcBef>
                <a:spcPts val="0"/>
              </a:spcBef>
              <a:spcAft>
                <a:spcPts val="0"/>
              </a:spcAft>
              <a:buSzPts val="2600"/>
              <a:buNone/>
              <a:defRPr/>
            </a:lvl8pPr>
            <a:lvl9pPr lvl="8" algn="l">
              <a:lnSpc>
                <a:spcPct val="100000"/>
              </a:lnSpc>
              <a:spcBef>
                <a:spcPts val="0"/>
              </a:spcBef>
              <a:spcAft>
                <a:spcPts val="0"/>
              </a:spcAft>
              <a:buSzPts val="2600"/>
              <a:buNone/>
              <a:defRPr/>
            </a:lvl9pPr>
          </a:lstStyle>
          <a:p/>
        </p:txBody>
      </p:sp>
      <p:sp>
        <p:nvSpPr>
          <p:cNvPr id="46" name="Google Shape;46;p9"/>
          <p:cNvSpPr txBox="1"/>
          <p:nvPr>
            <p:ph idx="1" type="body"/>
          </p:nvPr>
        </p:nvSpPr>
        <p:spPr>
          <a:xfrm>
            <a:off x="844425" y="1610450"/>
            <a:ext cx="2257200" cy="33153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600"/>
              </a:spcBef>
              <a:spcAft>
                <a:spcPts val="0"/>
              </a:spcAft>
              <a:buSzPts val="1400"/>
              <a:buChar char="▪"/>
              <a:defRPr sz="1400"/>
            </a:lvl1pPr>
            <a:lvl2pPr indent="-317500" lvl="1" marL="914400" algn="l">
              <a:lnSpc>
                <a:spcPct val="100000"/>
              </a:lnSpc>
              <a:spcBef>
                <a:spcPts val="0"/>
              </a:spcBef>
              <a:spcAft>
                <a:spcPts val="0"/>
              </a:spcAft>
              <a:buSzPts val="1400"/>
              <a:buChar char="▫"/>
              <a:defRPr sz="1400"/>
            </a:lvl2pPr>
            <a:lvl3pPr indent="-317500" lvl="2" marL="1371600" algn="l">
              <a:lnSpc>
                <a:spcPct val="100000"/>
              </a:lnSpc>
              <a:spcBef>
                <a:spcPts val="0"/>
              </a:spcBef>
              <a:spcAft>
                <a:spcPts val="0"/>
              </a:spcAft>
              <a:buSzPts val="1400"/>
              <a:buChar char="▸"/>
              <a:defRPr sz="1400"/>
            </a:lvl3pPr>
            <a:lvl4pPr indent="-317500" lvl="3" marL="1828800" algn="l">
              <a:lnSpc>
                <a:spcPct val="100000"/>
              </a:lnSpc>
              <a:spcBef>
                <a:spcPts val="0"/>
              </a:spcBef>
              <a:spcAft>
                <a:spcPts val="0"/>
              </a:spcAft>
              <a:buSzPts val="1400"/>
              <a:buChar char="▹"/>
              <a:defRPr sz="1400"/>
            </a:lvl4pPr>
            <a:lvl5pPr indent="-317500" lvl="4" marL="2286000" algn="l">
              <a:lnSpc>
                <a:spcPct val="100000"/>
              </a:lnSpc>
              <a:spcBef>
                <a:spcPts val="0"/>
              </a:spcBef>
              <a:spcAft>
                <a:spcPts val="0"/>
              </a:spcAft>
              <a:buSzPts val="1400"/>
              <a:buChar char="▹"/>
              <a:defRPr sz="1400"/>
            </a:lvl5pPr>
            <a:lvl6pPr indent="-317500" lvl="5" marL="2743200" algn="l">
              <a:lnSpc>
                <a:spcPct val="100000"/>
              </a:lnSpc>
              <a:spcBef>
                <a:spcPts val="0"/>
              </a:spcBef>
              <a:spcAft>
                <a:spcPts val="0"/>
              </a:spcAft>
              <a:buSzPts val="1400"/>
              <a:buChar char="▹"/>
              <a:defRPr sz="1400"/>
            </a:lvl6pPr>
            <a:lvl7pPr indent="-317500" lvl="6" marL="3200400" algn="l">
              <a:lnSpc>
                <a:spcPct val="100000"/>
              </a:lnSpc>
              <a:spcBef>
                <a:spcPts val="0"/>
              </a:spcBef>
              <a:spcAft>
                <a:spcPts val="0"/>
              </a:spcAft>
              <a:buSzPts val="1400"/>
              <a:buChar char="▹"/>
              <a:defRPr sz="1400"/>
            </a:lvl7pPr>
            <a:lvl8pPr indent="-317500" lvl="7" marL="3657600" algn="l">
              <a:lnSpc>
                <a:spcPct val="100000"/>
              </a:lnSpc>
              <a:spcBef>
                <a:spcPts val="0"/>
              </a:spcBef>
              <a:spcAft>
                <a:spcPts val="0"/>
              </a:spcAft>
              <a:buSzPts val="1400"/>
              <a:buChar char="▹"/>
              <a:defRPr sz="1400"/>
            </a:lvl8pPr>
            <a:lvl9pPr indent="-317500" lvl="8" marL="4114800" algn="l">
              <a:lnSpc>
                <a:spcPct val="100000"/>
              </a:lnSpc>
              <a:spcBef>
                <a:spcPts val="0"/>
              </a:spcBef>
              <a:spcAft>
                <a:spcPts val="0"/>
              </a:spcAft>
              <a:buSzPts val="1400"/>
              <a:buChar char="▹"/>
              <a:defRPr sz="1400"/>
            </a:lvl9pPr>
          </a:lstStyle>
          <a:p/>
        </p:txBody>
      </p:sp>
      <p:sp>
        <p:nvSpPr>
          <p:cNvPr id="47" name="Google Shape;47;p9"/>
          <p:cNvSpPr txBox="1"/>
          <p:nvPr>
            <p:ph idx="2" type="body"/>
          </p:nvPr>
        </p:nvSpPr>
        <p:spPr>
          <a:xfrm>
            <a:off x="3217286" y="1610450"/>
            <a:ext cx="2257200" cy="33153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600"/>
              </a:spcBef>
              <a:spcAft>
                <a:spcPts val="0"/>
              </a:spcAft>
              <a:buSzPts val="1400"/>
              <a:buChar char="▪"/>
              <a:defRPr sz="1400"/>
            </a:lvl1pPr>
            <a:lvl2pPr indent="-317500" lvl="1" marL="914400" algn="l">
              <a:lnSpc>
                <a:spcPct val="100000"/>
              </a:lnSpc>
              <a:spcBef>
                <a:spcPts val="0"/>
              </a:spcBef>
              <a:spcAft>
                <a:spcPts val="0"/>
              </a:spcAft>
              <a:buSzPts val="1400"/>
              <a:buChar char="▫"/>
              <a:defRPr sz="1400"/>
            </a:lvl2pPr>
            <a:lvl3pPr indent="-317500" lvl="2" marL="1371600" algn="l">
              <a:lnSpc>
                <a:spcPct val="100000"/>
              </a:lnSpc>
              <a:spcBef>
                <a:spcPts val="0"/>
              </a:spcBef>
              <a:spcAft>
                <a:spcPts val="0"/>
              </a:spcAft>
              <a:buSzPts val="1400"/>
              <a:buChar char="▸"/>
              <a:defRPr sz="1400"/>
            </a:lvl3pPr>
            <a:lvl4pPr indent="-317500" lvl="3" marL="1828800" algn="l">
              <a:lnSpc>
                <a:spcPct val="100000"/>
              </a:lnSpc>
              <a:spcBef>
                <a:spcPts val="0"/>
              </a:spcBef>
              <a:spcAft>
                <a:spcPts val="0"/>
              </a:spcAft>
              <a:buSzPts val="1400"/>
              <a:buChar char="▹"/>
              <a:defRPr sz="1400"/>
            </a:lvl4pPr>
            <a:lvl5pPr indent="-317500" lvl="4" marL="2286000" algn="l">
              <a:lnSpc>
                <a:spcPct val="100000"/>
              </a:lnSpc>
              <a:spcBef>
                <a:spcPts val="0"/>
              </a:spcBef>
              <a:spcAft>
                <a:spcPts val="0"/>
              </a:spcAft>
              <a:buSzPts val="1400"/>
              <a:buChar char="▹"/>
              <a:defRPr sz="1400"/>
            </a:lvl5pPr>
            <a:lvl6pPr indent="-317500" lvl="5" marL="2743200" algn="l">
              <a:lnSpc>
                <a:spcPct val="100000"/>
              </a:lnSpc>
              <a:spcBef>
                <a:spcPts val="0"/>
              </a:spcBef>
              <a:spcAft>
                <a:spcPts val="0"/>
              </a:spcAft>
              <a:buSzPts val="1400"/>
              <a:buChar char="▹"/>
              <a:defRPr sz="1400"/>
            </a:lvl6pPr>
            <a:lvl7pPr indent="-317500" lvl="6" marL="3200400" algn="l">
              <a:lnSpc>
                <a:spcPct val="100000"/>
              </a:lnSpc>
              <a:spcBef>
                <a:spcPts val="0"/>
              </a:spcBef>
              <a:spcAft>
                <a:spcPts val="0"/>
              </a:spcAft>
              <a:buSzPts val="1400"/>
              <a:buChar char="▹"/>
              <a:defRPr sz="1400"/>
            </a:lvl7pPr>
            <a:lvl8pPr indent="-317500" lvl="7" marL="3657600" algn="l">
              <a:lnSpc>
                <a:spcPct val="100000"/>
              </a:lnSpc>
              <a:spcBef>
                <a:spcPts val="0"/>
              </a:spcBef>
              <a:spcAft>
                <a:spcPts val="0"/>
              </a:spcAft>
              <a:buSzPts val="1400"/>
              <a:buChar char="▹"/>
              <a:defRPr sz="1400"/>
            </a:lvl8pPr>
            <a:lvl9pPr indent="-317500" lvl="8" marL="4114800" algn="l">
              <a:lnSpc>
                <a:spcPct val="100000"/>
              </a:lnSpc>
              <a:spcBef>
                <a:spcPts val="0"/>
              </a:spcBef>
              <a:spcAft>
                <a:spcPts val="0"/>
              </a:spcAft>
              <a:buSzPts val="1400"/>
              <a:buChar char="▹"/>
              <a:defRPr sz="1400"/>
            </a:lvl9pPr>
          </a:lstStyle>
          <a:p/>
        </p:txBody>
      </p:sp>
      <p:sp>
        <p:nvSpPr>
          <p:cNvPr id="48" name="Google Shape;48;p9"/>
          <p:cNvSpPr txBox="1"/>
          <p:nvPr>
            <p:ph idx="3" type="body"/>
          </p:nvPr>
        </p:nvSpPr>
        <p:spPr>
          <a:xfrm>
            <a:off x="5590146" y="1610450"/>
            <a:ext cx="2257200" cy="33153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600"/>
              </a:spcBef>
              <a:spcAft>
                <a:spcPts val="0"/>
              </a:spcAft>
              <a:buSzPts val="1400"/>
              <a:buChar char="▪"/>
              <a:defRPr sz="1400"/>
            </a:lvl1pPr>
            <a:lvl2pPr indent="-317500" lvl="1" marL="914400" algn="l">
              <a:lnSpc>
                <a:spcPct val="100000"/>
              </a:lnSpc>
              <a:spcBef>
                <a:spcPts val="0"/>
              </a:spcBef>
              <a:spcAft>
                <a:spcPts val="0"/>
              </a:spcAft>
              <a:buSzPts val="1400"/>
              <a:buChar char="▫"/>
              <a:defRPr sz="1400"/>
            </a:lvl2pPr>
            <a:lvl3pPr indent="-317500" lvl="2" marL="1371600" algn="l">
              <a:lnSpc>
                <a:spcPct val="100000"/>
              </a:lnSpc>
              <a:spcBef>
                <a:spcPts val="0"/>
              </a:spcBef>
              <a:spcAft>
                <a:spcPts val="0"/>
              </a:spcAft>
              <a:buSzPts val="1400"/>
              <a:buChar char="▸"/>
              <a:defRPr sz="1400"/>
            </a:lvl3pPr>
            <a:lvl4pPr indent="-317500" lvl="3" marL="1828800" algn="l">
              <a:lnSpc>
                <a:spcPct val="100000"/>
              </a:lnSpc>
              <a:spcBef>
                <a:spcPts val="0"/>
              </a:spcBef>
              <a:spcAft>
                <a:spcPts val="0"/>
              </a:spcAft>
              <a:buSzPts val="1400"/>
              <a:buChar char="▹"/>
              <a:defRPr sz="1400"/>
            </a:lvl4pPr>
            <a:lvl5pPr indent="-317500" lvl="4" marL="2286000" algn="l">
              <a:lnSpc>
                <a:spcPct val="100000"/>
              </a:lnSpc>
              <a:spcBef>
                <a:spcPts val="0"/>
              </a:spcBef>
              <a:spcAft>
                <a:spcPts val="0"/>
              </a:spcAft>
              <a:buSzPts val="1400"/>
              <a:buChar char="▹"/>
              <a:defRPr sz="1400"/>
            </a:lvl5pPr>
            <a:lvl6pPr indent="-317500" lvl="5" marL="2743200" algn="l">
              <a:lnSpc>
                <a:spcPct val="100000"/>
              </a:lnSpc>
              <a:spcBef>
                <a:spcPts val="0"/>
              </a:spcBef>
              <a:spcAft>
                <a:spcPts val="0"/>
              </a:spcAft>
              <a:buSzPts val="1400"/>
              <a:buChar char="▹"/>
              <a:defRPr sz="1400"/>
            </a:lvl6pPr>
            <a:lvl7pPr indent="-317500" lvl="6" marL="3200400" algn="l">
              <a:lnSpc>
                <a:spcPct val="100000"/>
              </a:lnSpc>
              <a:spcBef>
                <a:spcPts val="0"/>
              </a:spcBef>
              <a:spcAft>
                <a:spcPts val="0"/>
              </a:spcAft>
              <a:buSzPts val="1400"/>
              <a:buChar char="▹"/>
              <a:defRPr sz="1400"/>
            </a:lvl7pPr>
            <a:lvl8pPr indent="-317500" lvl="7" marL="3657600" algn="l">
              <a:lnSpc>
                <a:spcPct val="100000"/>
              </a:lnSpc>
              <a:spcBef>
                <a:spcPts val="0"/>
              </a:spcBef>
              <a:spcAft>
                <a:spcPts val="0"/>
              </a:spcAft>
              <a:buSzPts val="1400"/>
              <a:buChar char="▹"/>
              <a:defRPr sz="1400"/>
            </a:lvl8pPr>
            <a:lvl9pPr indent="-317500" lvl="8" marL="4114800" algn="l">
              <a:lnSpc>
                <a:spcPct val="100000"/>
              </a:lnSpc>
              <a:spcBef>
                <a:spcPts val="0"/>
              </a:spcBef>
              <a:spcAft>
                <a:spcPts val="0"/>
              </a:spcAft>
              <a:buSzPts val="1400"/>
              <a:buChar char="▹"/>
              <a:defRPr sz="1400"/>
            </a:lvl9pPr>
          </a:lstStyle>
          <a:p/>
        </p:txBody>
      </p:sp>
      <p:sp>
        <p:nvSpPr>
          <p:cNvPr id="49" name="Google Shape;49;p9"/>
          <p:cNvSpPr/>
          <p:nvPr/>
        </p:nvSpPr>
        <p:spPr>
          <a:xfrm>
            <a:off x="579000" y="579000"/>
            <a:ext cx="54300" cy="675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 name="Google Shape;50;p9"/>
          <p:cNvSpPr/>
          <p:nvPr/>
        </p:nvSpPr>
        <p:spPr>
          <a:xfrm>
            <a:off x="9089700" y="0"/>
            <a:ext cx="543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9"/>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10"/>
          <p:cNvSpPr txBox="1"/>
          <p:nvPr>
            <p:ph type="title"/>
          </p:nvPr>
        </p:nvSpPr>
        <p:spPr>
          <a:xfrm>
            <a:off x="844425" y="422500"/>
            <a:ext cx="3226800" cy="85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a:lvl1pPr>
            <a:lvl2pPr lvl="1" algn="l">
              <a:lnSpc>
                <a:spcPct val="100000"/>
              </a:lnSpc>
              <a:spcBef>
                <a:spcPts val="0"/>
              </a:spcBef>
              <a:spcAft>
                <a:spcPts val="0"/>
              </a:spcAft>
              <a:buSzPts val="2600"/>
              <a:buNone/>
              <a:defRPr/>
            </a:lvl2pPr>
            <a:lvl3pPr lvl="2" algn="l">
              <a:lnSpc>
                <a:spcPct val="100000"/>
              </a:lnSpc>
              <a:spcBef>
                <a:spcPts val="0"/>
              </a:spcBef>
              <a:spcAft>
                <a:spcPts val="0"/>
              </a:spcAft>
              <a:buSzPts val="2600"/>
              <a:buNone/>
              <a:defRPr/>
            </a:lvl3pPr>
            <a:lvl4pPr lvl="3" algn="l">
              <a:lnSpc>
                <a:spcPct val="100000"/>
              </a:lnSpc>
              <a:spcBef>
                <a:spcPts val="0"/>
              </a:spcBef>
              <a:spcAft>
                <a:spcPts val="0"/>
              </a:spcAft>
              <a:buSzPts val="2600"/>
              <a:buNone/>
              <a:defRPr/>
            </a:lvl4pPr>
            <a:lvl5pPr lvl="4" algn="l">
              <a:lnSpc>
                <a:spcPct val="100000"/>
              </a:lnSpc>
              <a:spcBef>
                <a:spcPts val="0"/>
              </a:spcBef>
              <a:spcAft>
                <a:spcPts val="0"/>
              </a:spcAft>
              <a:buSzPts val="2600"/>
              <a:buNone/>
              <a:defRPr/>
            </a:lvl5pPr>
            <a:lvl6pPr lvl="5" algn="l">
              <a:lnSpc>
                <a:spcPct val="100000"/>
              </a:lnSpc>
              <a:spcBef>
                <a:spcPts val="0"/>
              </a:spcBef>
              <a:spcAft>
                <a:spcPts val="0"/>
              </a:spcAft>
              <a:buSzPts val="2600"/>
              <a:buNone/>
              <a:defRPr/>
            </a:lvl6pPr>
            <a:lvl7pPr lvl="6" algn="l">
              <a:lnSpc>
                <a:spcPct val="100000"/>
              </a:lnSpc>
              <a:spcBef>
                <a:spcPts val="0"/>
              </a:spcBef>
              <a:spcAft>
                <a:spcPts val="0"/>
              </a:spcAft>
              <a:buSzPts val="2600"/>
              <a:buNone/>
              <a:defRPr/>
            </a:lvl7pPr>
            <a:lvl8pPr lvl="7" algn="l">
              <a:lnSpc>
                <a:spcPct val="100000"/>
              </a:lnSpc>
              <a:spcBef>
                <a:spcPts val="0"/>
              </a:spcBef>
              <a:spcAft>
                <a:spcPts val="0"/>
              </a:spcAft>
              <a:buSzPts val="2600"/>
              <a:buNone/>
              <a:defRPr/>
            </a:lvl8pPr>
            <a:lvl9pPr lvl="8" algn="l">
              <a:lnSpc>
                <a:spcPct val="100000"/>
              </a:lnSpc>
              <a:spcBef>
                <a:spcPts val="0"/>
              </a:spcBef>
              <a:spcAft>
                <a:spcPts val="0"/>
              </a:spcAft>
              <a:buSzPts val="2600"/>
              <a:buNone/>
              <a:defRPr/>
            </a:lvl9pPr>
          </a:lstStyle>
          <a:p/>
        </p:txBody>
      </p:sp>
      <p:sp>
        <p:nvSpPr>
          <p:cNvPr id="54" name="Google Shape;54;p10"/>
          <p:cNvSpPr/>
          <p:nvPr/>
        </p:nvSpPr>
        <p:spPr>
          <a:xfrm>
            <a:off x="579000" y="579000"/>
            <a:ext cx="54300" cy="675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0"/>
          <p:cNvSpPr/>
          <p:nvPr/>
        </p:nvSpPr>
        <p:spPr>
          <a:xfrm>
            <a:off x="9089700" y="0"/>
            <a:ext cx="54300" cy="5143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0"/>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44425" y="422500"/>
            <a:ext cx="3226800" cy="8574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600"/>
              <a:buFont typeface="Titillium Web"/>
              <a:buNone/>
              <a:defRPr b="1" i="0" sz="2600" u="none" cap="none" strike="noStrike">
                <a:solidFill>
                  <a:schemeClr val="dk1"/>
                </a:solidFill>
                <a:latin typeface="Titillium Web"/>
                <a:ea typeface="Titillium Web"/>
                <a:cs typeface="Titillium Web"/>
                <a:sym typeface="Titillium Web"/>
              </a:defRPr>
            </a:lvl1pPr>
            <a:lvl2pPr lvl="1" marR="0" rtl="0" algn="l">
              <a:lnSpc>
                <a:spcPct val="100000"/>
              </a:lnSpc>
              <a:spcBef>
                <a:spcPts val="0"/>
              </a:spcBef>
              <a:spcAft>
                <a:spcPts val="0"/>
              </a:spcAft>
              <a:buClr>
                <a:schemeClr val="dk1"/>
              </a:buClr>
              <a:buSzPts val="2600"/>
              <a:buFont typeface="Titillium Web"/>
              <a:buNone/>
              <a:defRPr b="1" i="0" sz="2600" u="none" cap="none" strike="noStrike">
                <a:solidFill>
                  <a:schemeClr val="dk1"/>
                </a:solidFill>
                <a:latin typeface="Titillium Web"/>
                <a:ea typeface="Titillium Web"/>
                <a:cs typeface="Titillium Web"/>
                <a:sym typeface="Titillium Web"/>
              </a:defRPr>
            </a:lvl2pPr>
            <a:lvl3pPr lvl="2" marR="0" rtl="0" algn="l">
              <a:lnSpc>
                <a:spcPct val="100000"/>
              </a:lnSpc>
              <a:spcBef>
                <a:spcPts val="0"/>
              </a:spcBef>
              <a:spcAft>
                <a:spcPts val="0"/>
              </a:spcAft>
              <a:buClr>
                <a:schemeClr val="dk1"/>
              </a:buClr>
              <a:buSzPts val="2600"/>
              <a:buFont typeface="Titillium Web"/>
              <a:buNone/>
              <a:defRPr b="1" i="0" sz="2600" u="none" cap="none" strike="noStrike">
                <a:solidFill>
                  <a:schemeClr val="dk1"/>
                </a:solidFill>
                <a:latin typeface="Titillium Web"/>
                <a:ea typeface="Titillium Web"/>
                <a:cs typeface="Titillium Web"/>
                <a:sym typeface="Titillium Web"/>
              </a:defRPr>
            </a:lvl3pPr>
            <a:lvl4pPr lvl="3" marR="0" rtl="0" algn="l">
              <a:lnSpc>
                <a:spcPct val="100000"/>
              </a:lnSpc>
              <a:spcBef>
                <a:spcPts val="0"/>
              </a:spcBef>
              <a:spcAft>
                <a:spcPts val="0"/>
              </a:spcAft>
              <a:buClr>
                <a:schemeClr val="dk1"/>
              </a:buClr>
              <a:buSzPts val="2600"/>
              <a:buFont typeface="Titillium Web"/>
              <a:buNone/>
              <a:defRPr b="1" i="0" sz="2600" u="none" cap="none" strike="noStrike">
                <a:solidFill>
                  <a:schemeClr val="dk1"/>
                </a:solidFill>
                <a:latin typeface="Titillium Web"/>
                <a:ea typeface="Titillium Web"/>
                <a:cs typeface="Titillium Web"/>
                <a:sym typeface="Titillium Web"/>
              </a:defRPr>
            </a:lvl4pPr>
            <a:lvl5pPr lvl="4" marR="0" rtl="0" algn="l">
              <a:lnSpc>
                <a:spcPct val="100000"/>
              </a:lnSpc>
              <a:spcBef>
                <a:spcPts val="0"/>
              </a:spcBef>
              <a:spcAft>
                <a:spcPts val="0"/>
              </a:spcAft>
              <a:buClr>
                <a:schemeClr val="dk1"/>
              </a:buClr>
              <a:buSzPts val="2600"/>
              <a:buFont typeface="Titillium Web"/>
              <a:buNone/>
              <a:defRPr b="1" i="0" sz="2600" u="none" cap="none" strike="noStrike">
                <a:solidFill>
                  <a:schemeClr val="dk1"/>
                </a:solidFill>
                <a:latin typeface="Titillium Web"/>
                <a:ea typeface="Titillium Web"/>
                <a:cs typeface="Titillium Web"/>
                <a:sym typeface="Titillium Web"/>
              </a:defRPr>
            </a:lvl5pPr>
            <a:lvl6pPr lvl="5" marR="0" rtl="0" algn="l">
              <a:lnSpc>
                <a:spcPct val="100000"/>
              </a:lnSpc>
              <a:spcBef>
                <a:spcPts val="0"/>
              </a:spcBef>
              <a:spcAft>
                <a:spcPts val="0"/>
              </a:spcAft>
              <a:buClr>
                <a:schemeClr val="dk1"/>
              </a:buClr>
              <a:buSzPts val="2600"/>
              <a:buFont typeface="Titillium Web"/>
              <a:buNone/>
              <a:defRPr b="1" i="0" sz="2600" u="none" cap="none" strike="noStrike">
                <a:solidFill>
                  <a:schemeClr val="dk1"/>
                </a:solidFill>
                <a:latin typeface="Titillium Web"/>
                <a:ea typeface="Titillium Web"/>
                <a:cs typeface="Titillium Web"/>
                <a:sym typeface="Titillium Web"/>
              </a:defRPr>
            </a:lvl6pPr>
            <a:lvl7pPr lvl="6" marR="0" rtl="0" algn="l">
              <a:lnSpc>
                <a:spcPct val="100000"/>
              </a:lnSpc>
              <a:spcBef>
                <a:spcPts val="0"/>
              </a:spcBef>
              <a:spcAft>
                <a:spcPts val="0"/>
              </a:spcAft>
              <a:buClr>
                <a:schemeClr val="dk1"/>
              </a:buClr>
              <a:buSzPts val="2600"/>
              <a:buFont typeface="Titillium Web"/>
              <a:buNone/>
              <a:defRPr b="1" i="0" sz="2600" u="none" cap="none" strike="noStrike">
                <a:solidFill>
                  <a:schemeClr val="dk1"/>
                </a:solidFill>
                <a:latin typeface="Titillium Web"/>
                <a:ea typeface="Titillium Web"/>
                <a:cs typeface="Titillium Web"/>
                <a:sym typeface="Titillium Web"/>
              </a:defRPr>
            </a:lvl7pPr>
            <a:lvl8pPr lvl="7" marR="0" rtl="0" algn="l">
              <a:lnSpc>
                <a:spcPct val="100000"/>
              </a:lnSpc>
              <a:spcBef>
                <a:spcPts val="0"/>
              </a:spcBef>
              <a:spcAft>
                <a:spcPts val="0"/>
              </a:spcAft>
              <a:buClr>
                <a:schemeClr val="dk1"/>
              </a:buClr>
              <a:buSzPts val="2600"/>
              <a:buFont typeface="Titillium Web"/>
              <a:buNone/>
              <a:defRPr b="1" i="0" sz="2600" u="none" cap="none" strike="noStrike">
                <a:solidFill>
                  <a:schemeClr val="dk1"/>
                </a:solidFill>
                <a:latin typeface="Titillium Web"/>
                <a:ea typeface="Titillium Web"/>
                <a:cs typeface="Titillium Web"/>
                <a:sym typeface="Titillium Web"/>
              </a:defRPr>
            </a:lvl8pPr>
            <a:lvl9pPr lvl="8" marR="0" rtl="0" algn="l">
              <a:lnSpc>
                <a:spcPct val="100000"/>
              </a:lnSpc>
              <a:spcBef>
                <a:spcPts val="0"/>
              </a:spcBef>
              <a:spcAft>
                <a:spcPts val="0"/>
              </a:spcAft>
              <a:buClr>
                <a:schemeClr val="dk1"/>
              </a:buClr>
              <a:buSzPts val="2600"/>
              <a:buFont typeface="Titillium Web"/>
              <a:buNone/>
              <a:defRPr b="1" i="0" sz="2600" u="none" cap="none" strike="noStrike">
                <a:solidFill>
                  <a:schemeClr val="dk1"/>
                </a:solidFill>
                <a:latin typeface="Titillium Web"/>
                <a:ea typeface="Titillium Web"/>
                <a:cs typeface="Titillium Web"/>
                <a:sym typeface="Titillium Web"/>
              </a:defRPr>
            </a:lvl9pPr>
          </a:lstStyle>
          <a:p/>
        </p:txBody>
      </p:sp>
      <p:sp>
        <p:nvSpPr>
          <p:cNvPr id="7" name="Google Shape;7;p1"/>
          <p:cNvSpPr txBox="1"/>
          <p:nvPr>
            <p:ph idx="1" type="body"/>
          </p:nvPr>
        </p:nvSpPr>
        <p:spPr>
          <a:xfrm>
            <a:off x="723798" y="1586325"/>
            <a:ext cx="6092100" cy="31485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00000"/>
              </a:lnSpc>
              <a:spcBef>
                <a:spcPts val="600"/>
              </a:spcBef>
              <a:spcAft>
                <a:spcPts val="0"/>
              </a:spcAft>
              <a:buClr>
                <a:schemeClr val="accent1"/>
              </a:buClr>
              <a:buSzPts val="1800"/>
              <a:buFont typeface="Titillium Web"/>
              <a:buChar char="▪"/>
              <a:defRPr b="0" i="0" sz="1800" u="none" cap="none" strike="noStrike">
                <a:solidFill>
                  <a:schemeClr val="dk1"/>
                </a:solidFill>
                <a:latin typeface="Titillium Web"/>
                <a:ea typeface="Titillium Web"/>
                <a:cs typeface="Titillium Web"/>
                <a:sym typeface="Titillium Web"/>
              </a:defRPr>
            </a:lvl1pPr>
            <a:lvl2pPr indent="-342900" lvl="1" marL="914400" marR="0" rtl="0" algn="l">
              <a:lnSpc>
                <a:spcPct val="100000"/>
              </a:lnSpc>
              <a:spcBef>
                <a:spcPts val="0"/>
              </a:spcBef>
              <a:spcAft>
                <a:spcPts val="0"/>
              </a:spcAft>
              <a:buClr>
                <a:schemeClr val="accent1"/>
              </a:buClr>
              <a:buSzPts val="1800"/>
              <a:buFont typeface="Titillium Web"/>
              <a:buChar char="▫"/>
              <a:defRPr b="0" i="0" sz="1800" u="none" cap="none" strike="noStrike">
                <a:solidFill>
                  <a:schemeClr val="dk1"/>
                </a:solidFill>
                <a:latin typeface="Titillium Web"/>
                <a:ea typeface="Titillium Web"/>
                <a:cs typeface="Titillium Web"/>
                <a:sym typeface="Titillium Web"/>
              </a:defRPr>
            </a:lvl2pPr>
            <a:lvl3pPr indent="-342900" lvl="2" marL="1371600" marR="0" rtl="0" algn="l">
              <a:lnSpc>
                <a:spcPct val="100000"/>
              </a:lnSpc>
              <a:spcBef>
                <a:spcPts val="0"/>
              </a:spcBef>
              <a:spcAft>
                <a:spcPts val="0"/>
              </a:spcAft>
              <a:buClr>
                <a:schemeClr val="accent1"/>
              </a:buClr>
              <a:buSzPts val="1800"/>
              <a:buFont typeface="Titillium Web"/>
              <a:buChar char="▸"/>
              <a:defRPr b="0" i="0" sz="1800" u="none" cap="none" strike="noStrike">
                <a:solidFill>
                  <a:schemeClr val="dk1"/>
                </a:solidFill>
                <a:latin typeface="Titillium Web"/>
                <a:ea typeface="Titillium Web"/>
                <a:cs typeface="Titillium Web"/>
                <a:sym typeface="Titillium Web"/>
              </a:defRPr>
            </a:lvl3pPr>
            <a:lvl4pPr indent="-342900" lvl="3" marL="1828800" marR="0" rtl="0" algn="l">
              <a:lnSpc>
                <a:spcPct val="100000"/>
              </a:lnSpc>
              <a:spcBef>
                <a:spcPts val="0"/>
              </a:spcBef>
              <a:spcAft>
                <a:spcPts val="0"/>
              </a:spcAft>
              <a:buClr>
                <a:srgbClr val="FF004E"/>
              </a:buClr>
              <a:buSzPts val="1800"/>
              <a:buFont typeface="Titillium Web"/>
              <a:buChar char="▹"/>
              <a:defRPr b="0" i="0" sz="1800" u="none" cap="none" strike="noStrike">
                <a:solidFill>
                  <a:schemeClr val="dk1"/>
                </a:solidFill>
                <a:latin typeface="Titillium Web"/>
                <a:ea typeface="Titillium Web"/>
                <a:cs typeface="Titillium Web"/>
                <a:sym typeface="Titillium Web"/>
              </a:defRPr>
            </a:lvl4pPr>
            <a:lvl5pPr indent="-342900" lvl="4" marL="2286000" marR="0" rtl="0" algn="l">
              <a:lnSpc>
                <a:spcPct val="100000"/>
              </a:lnSpc>
              <a:spcBef>
                <a:spcPts val="0"/>
              </a:spcBef>
              <a:spcAft>
                <a:spcPts val="0"/>
              </a:spcAft>
              <a:buClr>
                <a:srgbClr val="FF004E"/>
              </a:buClr>
              <a:buSzPts val="1800"/>
              <a:buFont typeface="Titillium Web"/>
              <a:buChar char="▹"/>
              <a:defRPr b="0" i="0" sz="1800" u="none" cap="none" strike="noStrike">
                <a:solidFill>
                  <a:schemeClr val="dk1"/>
                </a:solidFill>
                <a:latin typeface="Titillium Web"/>
                <a:ea typeface="Titillium Web"/>
                <a:cs typeface="Titillium Web"/>
                <a:sym typeface="Titillium Web"/>
              </a:defRPr>
            </a:lvl5pPr>
            <a:lvl6pPr indent="-342900" lvl="5" marL="2743200" marR="0" rtl="0" algn="l">
              <a:lnSpc>
                <a:spcPct val="100000"/>
              </a:lnSpc>
              <a:spcBef>
                <a:spcPts val="0"/>
              </a:spcBef>
              <a:spcAft>
                <a:spcPts val="0"/>
              </a:spcAft>
              <a:buClr>
                <a:srgbClr val="FF004E"/>
              </a:buClr>
              <a:buSzPts val="1800"/>
              <a:buFont typeface="Titillium Web"/>
              <a:buChar char="▹"/>
              <a:defRPr b="0" i="0" sz="1800" u="none" cap="none" strike="noStrike">
                <a:solidFill>
                  <a:schemeClr val="dk1"/>
                </a:solidFill>
                <a:latin typeface="Titillium Web"/>
                <a:ea typeface="Titillium Web"/>
                <a:cs typeface="Titillium Web"/>
                <a:sym typeface="Titillium Web"/>
              </a:defRPr>
            </a:lvl6pPr>
            <a:lvl7pPr indent="-342900" lvl="6" marL="3200400" marR="0" rtl="0" algn="l">
              <a:lnSpc>
                <a:spcPct val="100000"/>
              </a:lnSpc>
              <a:spcBef>
                <a:spcPts val="0"/>
              </a:spcBef>
              <a:spcAft>
                <a:spcPts val="0"/>
              </a:spcAft>
              <a:buClr>
                <a:srgbClr val="FF004E"/>
              </a:buClr>
              <a:buSzPts val="1800"/>
              <a:buFont typeface="Titillium Web"/>
              <a:buChar char="▹"/>
              <a:defRPr b="0" i="0" sz="1800" u="none" cap="none" strike="noStrike">
                <a:solidFill>
                  <a:schemeClr val="dk1"/>
                </a:solidFill>
                <a:latin typeface="Titillium Web"/>
                <a:ea typeface="Titillium Web"/>
                <a:cs typeface="Titillium Web"/>
                <a:sym typeface="Titillium Web"/>
              </a:defRPr>
            </a:lvl7pPr>
            <a:lvl8pPr indent="-342900" lvl="7" marL="3657600" marR="0" rtl="0" algn="l">
              <a:lnSpc>
                <a:spcPct val="100000"/>
              </a:lnSpc>
              <a:spcBef>
                <a:spcPts val="0"/>
              </a:spcBef>
              <a:spcAft>
                <a:spcPts val="0"/>
              </a:spcAft>
              <a:buClr>
                <a:srgbClr val="FF004E"/>
              </a:buClr>
              <a:buSzPts val="1800"/>
              <a:buFont typeface="Titillium Web"/>
              <a:buChar char="▹"/>
              <a:defRPr b="0" i="0" sz="1800" u="none" cap="none" strike="noStrike">
                <a:solidFill>
                  <a:schemeClr val="dk1"/>
                </a:solidFill>
                <a:latin typeface="Titillium Web"/>
                <a:ea typeface="Titillium Web"/>
                <a:cs typeface="Titillium Web"/>
                <a:sym typeface="Titillium Web"/>
              </a:defRPr>
            </a:lvl8pPr>
            <a:lvl9pPr indent="-342900" lvl="8" marL="4114800" marR="0" rtl="0" algn="l">
              <a:lnSpc>
                <a:spcPct val="100000"/>
              </a:lnSpc>
              <a:spcBef>
                <a:spcPts val="0"/>
              </a:spcBef>
              <a:spcAft>
                <a:spcPts val="0"/>
              </a:spcAft>
              <a:buClr>
                <a:srgbClr val="FF004E"/>
              </a:buClr>
              <a:buSzPts val="1800"/>
              <a:buFont typeface="Titillium Web"/>
              <a:buChar char="▹"/>
              <a:defRPr b="0" i="0" sz="1800" u="none" cap="none" strike="noStrike">
                <a:solidFill>
                  <a:schemeClr val="dk1"/>
                </a:solidFill>
                <a:latin typeface="Titillium Web"/>
                <a:ea typeface="Titillium Web"/>
                <a:cs typeface="Titillium Web"/>
                <a:sym typeface="Titillium Web"/>
              </a:defRPr>
            </a:lvl9pPr>
          </a:lstStyle>
          <a:p/>
        </p:txBody>
      </p:sp>
      <p:sp>
        <p:nvSpPr>
          <p:cNvPr id="8" name="Google Shape;8;p1"/>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1pPr>
            <a:lvl2pPr indent="0" lvl="1"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2pPr>
            <a:lvl3pPr indent="0" lvl="2"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3pPr>
            <a:lvl4pPr indent="0" lvl="3"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4pPr>
            <a:lvl5pPr indent="0" lvl="4"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5pPr>
            <a:lvl6pPr indent="0" lvl="5"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6pPr>
            <a:lvl7pPr indent="0" lvl="6"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7pPr>
            <a:lvl8pPr indent="0" lvl="7"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8pPr>
            <a:lvl9pPr indent="0" lvl="8"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Titillium Web"/>
                <a:ea typeface="Titillium Web"/>
                <a:cs typeface="Titillium Web"/>
                <a:sym typeface="Titillium Web"/>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4.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6.jpg"/><Relationship Id="rId5"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5" name="Shape 65"/>
        <p:cNvGrpSpPr/>
        <p:nvPr/>
      </p:nvGrpSpPr>
      <p:grpSpPr>
        <a:xfrm>
          <a:off x="0" y="0"/>
          <a:ext cx="0" cy="0"/>
          <a:chOff x="0" y="0"/>
          <a:chExt cx="0" cy="0"/>
        </a:xfrm>
      </p:grpSpPr>
      <p:sp>
        <p:nvSpPr>
          <p:cNvPr id="66" name="Google Shape;66;p12"/>
          <p:cNvSpPr txBox="1"/>
          <p:nvPr>
            <p:ph type="ctrTitle"/>
          </p:nvPr>
        </p:nvSpPr>
        <p:spPr>
          <a:xfrm>
            <a:off x="685799" y="1946799"/>
            <a:ext cx="8458201" cy="1159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4800"/>
              <a:buNone/>
            </a:pPr>
            <a:r>
              <a:rPr lang="es-ES" sz="5200">
                <a:latin typeface="Times New Roman"/>
                <a:ea typeface="Times New Roman"/>
                <a:cs typeface="Times New Roman"/>
                <a:sym typeface="Times New Roman"/>
              </a:rPr>
              <a:t>Tipos de amor en la literatura</a:t>
            </a:r>
            <a:endParaRPr sz="5200">
              <a:latin typeface="Times New Roman"/>
              <a:ea typeface="Times New Roman"/>
              <a:cs typeface="Times New Roman"/>
              <a:sym typeface="Times New Roman"/>
            </a:endParaRPr>
          </a:p>
        </p:txBody>
      </p:sp>
      <p:sp>
        <p:nvSpPr>
          <p:cNvPr id="67" name="Google Shape;67;p12"/>
          <p:cNvSpPr txBox="1"/>
          <p:nvPr/>
        </p:nvSpPr>
        <p:spPr>
          <a:xfrm>
            <a:off x="166254" y="3345873"/>
            <a:ext cx="7435049" cy="30777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es-ES" sz="1400" u="none" cap="none" strike="noStrike">
                <a:solidFill>
                  <a:schemeClr val="lt1"/>
                </a:solidFill>
                <a:latin typeface="Arial"/>
                <a:ea typeface="Arial"/>
                <a:cs typeface="Arial"/>
                <a:sym typeface="Arial"/>
              </a:rPr>
              <a:t>Objetivo: Comprender e interpretar las características del amor sensual, idealizado y tirano.</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1"/>
          <p:cNvSpPr txBox="1"/>
          <p:nvPr>
            <p:ph type="ctrTitle"/>
          </p:nvPr>
        </p:nvSpPr>
        <p:spPr>
          <a:xfrm>
            <a:off x="826350" y="1519225"/>
            <a:ext cx="4638300" cy="1159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FFFFFF"/>
              </a:buClr>
              <a:buSzPts val="3600"/>
              <a:buNone/>
            </a:pPr>
            <a:r>
              <a:rPr lang="es-ES" sz="7200"/>
              <a:t>Amor tirano</a:t>
            </a:r>
            <a:endParaRPr sz="7200"/>
          </a:p>
        </p:txBody>
      </p:sp>
      <p:sp>
        <p:nvSpPr>
          <p:cNvPr id="132" name="Google Shape;132;p21"/>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2"/>
          <p:cNvSpPr txBox="1"/>
          <p:nvPr>
            <p:ph idx="1" type="body"/>
          </p:nvPr>
        </p:nvSpPr>
        <p:spPr>
          <a:xfrm>
            <a:off x="812527" y="480538"/>
            <a:ext cx="6683426" cy="3985135"/>
          </a:xfrm>
          <a:prstGeom prst="rect">
            <a:avLst/>
          </a:prstGeom>
          <a:noFill/>
          <a:ln>
            <a:noFill/>
          </a:ln>
        </p:spPr>
        <p:txBody>
          <a:bodyPr anchorCtr="0" anchor="t" bIns="91425" lIns="91425" spcFirstLastPara="1" rIns="91425" wrap="square" tIns="91425">
            <a:noAutofit/>
          </a:bodyPr>
          <a:lstStyle/>
          <a:p>
            <a:pPr indent="-342900" lvl="0" marL="457200" rtl="0" algn="just">
              <a:lnSpc>
                <a:spcPct val="100000"/>
              </a:lnSpc>
              <a:spcBef>
                <a:spcPts val="600"/>
              </a:spcBef>
              <a:spcAft>
                <a:spcPts val="0"/>
              </a:spcAft>
              <a:buSzPts val="1800"/>
              <a:buChar char="▪"/>
            </a:pPr>
            <a:r>
              <a:rPr lang="es-ES">
                <a:latin typeface="Times New Roman"/>
                <a:ea typeface="Times New Roman"/>
                <a:cs typeface="Times New Roman"/>
                <a:sym typeface="Times New Roman"/>
              </a:rPr>
              <a:t>Este tipo de amor se asocia con la libertad</a:t>
            </a:r>
            <a:r>
              <a:rPr lang="es-ES">
                <a:solidFill>
                  <a:srgbClr val="222222"/>
                </a:solidFill>
                <a:latin typeface="Times New Roman"/>
                <a:ea typeface="Times New Roman"/>
                <a:cs typeface="Times New Roman"/>
                <a:sym typeface="Times New Roman"/>
              </a:rPr>
              <a:t>, en este sentido, </a:t>
            </a:r>
            <a:r>
              <a:rPr lang="es-ES">
                <a:latin typeface="Times New Roman"/>
                <a:ea typeface="Times New Roman"/>
                <a:cs typeface="Times New Roman"/>
                <a:sym typeface="Times New Roman"/>
              </a:rPr>
              <a:t>el amor tirano es aquel que priva a un ser de su libertad</a:t>
            </a:r>
            <a:r>
              <a:rPr b="1" lang="es-ES">
                <a:latin typeface="Times New Roman"/>
                <a:ea typeface="Times New Roman"/>
                <a:cs typeface="Times New Roman"/>
                <a:sym typeface="Times New Roman"/>
              </a:rPr>
              <a:t>.</a:t>
            </a:r>
            <a:endParaRPr/>
          </a:p>
          <a:p>
            <a:pPr indent="-228600" lvl="0" marL="457200" rtl="0" algn="just">
              <a:lnSpc>
                <a:spcPct val="100000"/>
              </a:lnSpc>
              <a:spcBef>
                <a:spcPts val="600"/>
              </a:spcBef>
              <a:spcAft>
                <a:spcPts val="0"/>
              </a:spcAft>
              <a:buSzPts val="1800"/>
              <a:buNone/>
            </a:pPr>
            <a:r>
              <a:t/>
            </a:r>
            <a:endParaRPr b="1">
              <a:latin typeface="Times New Roman"/>
              <a:ea typeface="Times New Roman"/>
              <a:cs typeface="Times New Roman"/>
              <a:sym typeface="Times New Roman"/>
            </a:endParaRPr>
          </a:p>
          <a:p>
            <a:pPr indent="-342900" lvl="0" marL="457200" rtl="0" algn="just">
              <a:lnSpc>
                <a:spcPct val="100000"/>
              </a:lnSpc>
              <a:spcBef>
                <a:spcPts val="600"/>
              </a:spcBef>
              <a:spcAft>
                <a:spcPts val="0"/>
              </a:spcAft>
              <a:buSzPts val="1800"/>
              <a:buChar char="▪"/>
            </a:pPr>
            <a:r>
              <a:rPr lang="es-ES">
                <a:latin typeface="Times New Roman"/>
                <a:ea typeface="Times New Roman"/>
                <a:cs typeface="Times New Roman"/>
                <a:sym typeface="Times New Roman"/>
              </a:rPr>
              <a:t>Frecuentemente, el amante siente que el amado posee el control de la relación y, más específicamente, del mismo amante. </a:t>
            </a:r>
            <a:endParaRPr>
              <a:latin typeface="Times New Roman"/>
              <a:ea typeface="Times New Roman"/>
              <a:cs typeface="Times New Roman"/>
              <a:sym typeface="Times New Roman"/>
            </a:endParaRPr>
          </a:p>
          <a:p>
            <a:pPr indent="-228600" lvl="0" marL="457200" rtl="0" algn="just">
              <a:lnSpc>
                <a:spcPct val="100000"/>
              </a:lnSpc>
              <a:spcBef>
                <a:spcPts val="600"/>
              </a:spcBef>
              <a:spcAft>
                <a:spcPts val="0"/>
              </a:spcAft>
              <a:buSzPts val="1800"/>
              <a:buNone/>
            </a:pPr>
            <a:r>
              <a:t/>
            </a:r>
            <a:endParaRPr>
              <a:latin typeface="Times New Roman"/>
              <a:ea typeface="Times New Roman"/>
              <a:cs typeface="Times New Roman"/>
              <a:sym typeface="Times New Roman"/>
            </a:endParaRPr>
          </a:p>
          <a:p>
            <a:pPr indent="-342900" lvl="0" marL="457200" rtl="0" algn="just">
              <a:lnSpc>
                <a:spcPct val="100000"/>
              </a:lnSpc>
              <a:spcBef>
                <a:spcPts val="600"/>
              </a:spcBef>
              <a:spcAft>
                <a:spcPts val="0"/>
              </a:spcAft>
              <a:buSzPts val="1800"/>
              <a:buChar char="▪"/>
            </a:pPr>
            <a:r>
              <a:rPr lang="es-ES">
                <a:latin typeface="Times New Roman"/>
                <a:ea typeface="Times New Roman"/>
                <a:cs typeface="Times New Roman"/>
                <a:sym typeface="Times New Roman"/>
              </a:rPr>
              <a:t>Este estado de “control”, lo hace caer en un estado de “esclavitud” o “servicio” al otro.  </a:t>
            </a:r>
            <a:endParaRPr>
              <a:latin typeface="Times New Roman"/>
              <a:ea typeface="Times New Roman"/>
              <a:cs typeface="Times New Roman"/>
              <a:sym typeface="Times New Roman"/>
            </a:endParaRPr>
          </a:p>
          <a:p>
            <a:pPr indent="-228600" lvl="0" marL="457200" rtl="0" algn="just">
              <a:lnSpc>
                <a:spcPct val="100000"/>
              </a:lnSpc>
              <a:spcBef>
                <a:spcPts val="600"/>
              </a:spcBef>
              <a:spcAft>
                <a:spcPts val="0"/>
              </a:spcAft>
              <a:buSzPts val="1800"/>
              <a:buNone/>
            </a:pPr>
            <a:r>
              <a:t/>
            </a:r>
            <a:endParaRPr>
              <a:latin typeface="Times New Roman"/>
              <a:ea typeface="Times New Roman"/>
              <a:cs typeface="Times New Roman"/>
              <a:sym typeface="Times New Roman"/>
            </a:endParaRPr>
          </a:p>
          <a:p>
            <a:pPr indent="-228600" lvl="0" marL="457200" rtl="0" algn="l">
              <a:lnSpc>
                <a:spcPct val="100000"/>
              </a:lnSpc>
              <a:spcBef>
                <a:spcPts val="600"/>
              </a:spcBef>
              <a:spcAft>
                <a:spcPts val="0"/>
              </a:spcAft>
              <a:buSzPts val="1800"/>
              <a:buNone/>
            </a:pPr>
            <a:r>
              <a:t/>
            </a:r>
            <a:endParaRPr/>
          </a:p>
        </p:txBody>
      </p:sp>
      <p:sp>
        <p:nvSpPr>
          <p:cNvPr id="138" name="Google Shape;138;p22"/>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3"/>
          <p:cNvSpPr txBox="1"/>
          <p:nvPr>
            <p:ph idx="1" type="body"/>
          </p:nvPr>
        </p:nvSpPr>
        <p:spPr>
          <a:xfrm>
            <a:off x="1088974" y="608130"/>
            <a:ext cx="5971500" cy="3148500"/>
          </a:xfrm>
          <a:prstGeom prst="rect">
            <a:avLst/>
          </a:prstGeom>
          <a:noFill/>
          <a:ln>
            <a:noFill/>
          </a:ln>
        </p:spPr>
        <p:txBody>
          <a:bodyPr anchorCtr="0" anchor="t" bIns="91425" lIns="91425" spcFirstLastPara="1" rIns="91425" wrap="square" tIns="91425">
            <a:noAutofit/>
          </a:bodyPr>
          <a:lstStyle/>
          <a:p>
            <a:pPr indent="-342900" lvl="0" marL="457200" rtl="0" algn="just">
              <a:lnSpc>
                <a:spcPct val="100000"/>
              </a:lnSpc>
              <a:spcBef>
                <a:spcPts val="600"/>
              </a:spcBef>
              <a:spcAft>
                <a:spcPts val="0"/>
              </a:spcAft>
              <a:buSzPts val="1800"/>
              <a:buChar char="▪"/>
            </a:pPr>
            <a:r>
              <a:rPr lang="es-ES">
                <a:solidFill>
                  <a:srgbClr val="000000"/>
                </a:solidFill>
                <a:latin typeface="Times New Roman"/>
                <a:ea typeface="Times New Roman"/>
                <a:cs typeface="Times New Roman"/>
                <a:sym typeface="Times New Roman"/>
              </a:rPr>
              <a:t>El amado tiene comportamientos que para el amante solo tienen el objetivo de </a:t>
            </a:r>
            <a:r>
              <a:rPr lang="es-ES">
                <a:latin typeface="Times New Roman"/>
                <a:ea typeface="Times New Roman"/>
                <a:cs typeface="Times New Roman"/>
                <a:sym typeface="Times New Roman"/>
              </a:rPr>
              <a:t>hacerlo sufrir </a:t>
            </a:r>
            <a:r>
              <a:rPr lang="es-ES">
                <a:solidFill>
                  <a:srgbClr val="000000"/>
                </a:solidFill>
                <a:latin typeface="Times New Roman"/>
                <a:ea typeface="Times New Roman"/>
                <a:cs typeface="Times New Roman"/>
                <a:sym typeface="Times New Roman"/>
              </a:rPr>
              <a:t>y, en este estado constante, el amante no puede liberarse del amado por miedo a la soledad, a no ser amado nunca más, a perder la confianza, entre otras. </a:t>
            </a:r>
            <a:endParaRPr/>
          </a:p>
          <a:p>
            <a:pPr indent="0" lvl="0" marL="0" rtl="0" algn="just">
              <a:lnSpc>
                <a:spcPct val="100000"/>
              </a:lnSpc>
              <a:spcBef>
                <a:spcPts val="600"/>
              </a:spcBef>
              <a:spcAft>
                <a:spcPts val="0"/>
              </a:spcAft>
              <a:buSzPts val="1800"/>
              <a:buNone/>
            </a:pPr>
            <a:r>
              <a:t/>
            </a:r>
            <a:endParaRPr>
              <a:solidFill>
                <a:srgbClr val="000000"/>
              </a:solidFill>
              <a:latin typeface="Times New Roman"/>
              <a:ea typeface="Times New Roman"/>
              <a:cs typeface="Times New Roman"/>
              <a:sym typeface="Times New Roman"/>
            </a:endParaRPr>
          </a:p>
          <a:p>
            <a:pPr indent="-342900" lvl="0" marL="457200" rtl="0" algn="just">
              <a:lnSpc>
                <a:spcPct val="100000"/>
              </a:lnSpc>
              <a:spcBef>
                <a:spcPts val="600"/>
              </a:spcBef>
              <a:spcAft>
                <a:spcPts val="0"/>
              </a:spcAft>
              <a:buSzPts val="1800"/>
              <a:buChar char="▪"/>
            </a:pPr>
            <a:r>
              <a:rPr lang="es-ES">
                <a:solidFill>
                  <a:srgbClr val="000000"/>
                </a:solidFill>
                <a:latin typeface="Times New Roman"/>
                <a:ea typeface="Times New Roman"/>
                <a:cs typeface="Times New Roman"/>
                <a:sym typeface="Times New Roman"/>
              </a:rPr>
              <a:t>El amante experimenta la pérdida del amor propio y, por consiguiente la confianza en sí mismo</a:t>
            </a:r>
            <a:endParaRPr sz="1200">
              <a:solidFill>
                <a:srgbClr val="000000"/>
              </a:solidFill>
              <a:latin typeface="Georgia"/>
              <a:ea typeface="Georgia"/>
              <a:cs typeface="Georgia"/>
              <a:sym typeface="Georgia"/>
            </a:endParaRPr>
          </a:p>
          <a:p>
            <a:pPr indent="-228600" lvl="0" marL="457200" rtl="0" algn="l">
              <a:lnSpc>
                <a:spcPct val="100000"/>
              </a:lnSpc>
              <a:spcBef>
                <a:spcPts val="600"/>
              </a:spcBef>
              <a:spcAft>
                <a:spcPts val="0"/>
              </a:spcAft>
              <a:buSzPts val="1800"/>
              <a:buNone/>
            </a:pPr>
            <a:r>
              <a:t/>
            </a:r>
            <a:endParaRPr/>
          </a:p>
        </p:txBody>
      </p:sp>
      <p:sp>
        <p:nvSpPr>
          <p:cNvPr id="144" name="Google Shape;144;p23"/>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4"/>
          <p:cNvSpPr txBox="1"/>
          <p:nvPr>
            <p:ph idx="1" type="body"/>
          </p:nvPr>
        </p:nvSpPr>
        <p:spPr>
          <a:xfrm>
            <a:off x="1201479" y="95693"/>
            <a:ext cx="6507125" cy="5047758"/>
          </a:xfrm>
          <a:prstGeom prst="rect">
            <a:avLst/>
          </a:prstGeom>
          <a:noFill/>
          <a:ln>
            <a:noFill/>
          </a:ln>
        </p:spPr>
        <p:txBody>
          <a:bodyPr anchorCtr="0" anchor="t" bIns="91425" lIns="91425" spcFirstLastPara="1" rIns="91425" wrap="square" tIns="91425">
            <a:noAutofit/>
          </a:bodyPr>
          <a:lstStyle/>
          <a:p>
            <a:pPr indent="0" lvl="0" marL="38100" rtl="0" algn="l">
              <a:lnSpc>
                <a:spcPct val="80000"/>
              </a:lnSpc>
              <a:spcBef>
                <a:spcPts val="600"/>
              </a:spcBef>
              <a:spcAft>
                <a:spcPts val="0"/>
              </a:spcAft>
              <a:buSzPts val="3000"/>
              <a:buNone/>
            </a:pPr>
            <a:r>
              <a:rPr b="1" i="0" lang="es-ES" sz="1567">
                <a:latin typeface="Times New Roman"/>
                <a:ea typeface="Times New Roman"/>
                <a:cs typeface="Times New Roman"/>
                <a:sym typeface="Times New Roman"/>
              </a:rPr>
              <a:t>«Déjame en paz amor tirano»</a:t>
            </a:r>
            <a:endParaRPr/>
          </a:p>
          <a:p>
            <a:pPr indent="0" lvl="0" marL="38100" rtl="0" algn="l">
              <a:lnSpc>
                <a:spcPct val="80000"/>
              </a:lnSpc>
              <a:spcBef>
                <a:spcPts val="600"/>
              </a:spcBef>
              <a:spcAft>
                <a:spcPts val="0"/>
              </a:spcAft>
              <a:buSzPts val="3000"/>
              <a:buNone/>
            </a:pPr>
            <a:r>
              <a:t/>
            </a:r>
            <a:endParaRPr b="1" i="0" sz="1567">
              <a:latin typeface="Times New Roman"/>
              <a:ea typeface="Times New Roman"/>
              <a:cs typeface="Times New Roman"/>
              <a:sym typeface="Times New Roman"/>
            </a:endParaRPr>
          </a:p>
          <a:p>
            <a:pPr indent="0" lvl="0" marL="38100" rtl="0" algn="l">
              <a:lnSpc>
                <a:spcPct val="80000"/>
              </a:lnSpc>
              <a:spcBef>
                <a:spcPts val="600"/>
              </a:spcBef>
              <a:spcAft>
                <a:spcPts val="0"/>
              </a:spcAft>
              <a:buSzPts val="3000"/>
              <a:buNone/>
            </a:pPr>
            <a:r>
              <a:rPr i="0" lang="es-ES" sz="1425">
                <a:latin typeface="Times New Roman"/>
                <a:ea typeface="Times New Roman"/>
                <a:cs typeface="Times New Roman"/>
                <a:sym typeface="Times New Roman"/>
              </a:rPr>
              <a:t>Ciego que apuntas y atinas,</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caduco Dios y rapaz.</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Vendado que me has vendido</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y niño mayor de edad.</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Por el alma de tu madre,</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que murió siendo inmortal,</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de envidia de mi señora,</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que no me persigas más.</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Déjame en paz, Amor tirano,</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déjame en paz.</a:t>
            </a:r>
            <a:endParaRPr/>
          </a:p>
          <a:p>
            <a:pPr indent="0" lvl="0" marL="38100" rtl="0" algn="l">
              <a:lnSpc>
                <a:spcPct val="80000"/>
              </a:lnSpc>
              <a:spcBef>
                <a:spcPts val="600"/>
              </a:spcBef>
              <a:spcAft>
                <a:spcPts val="0"/>
              </a:spcAft>
              <a:buSzPts val="3000"/>
              <a:buNone/>
            </a:pPr>
            <a:r>
              <a:rPr i="0" lang="es-ES" sz="1425">
                <a:latin typeface="Times New Roman"/>
                <a:ea typeface="Times New Roman"/>
                <a:cs typeface="Times New Roman"/>
                <a:sym typeface="Times New Roman"/>
              </a:rPr>
              <a:t>Amadores desdichados</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que seguís milicia tal,</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decidme qué buena guía</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podéis de un ciego sacar,</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de un pájaro qué firmeza,</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que esperanza de un rapaz,</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que galardón de un desnudo,</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de un tirano, ¿qué piedad?</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Déjame en paz, Amor tirano,</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déjame en paz.</a:t>
            </a:r>
            <a:endParaRPr/>
          </a:p>
          <a:p>
            <a:pPr indent="0" lvl="0" marL="38100" rtl="0" algn="l">
              <a:lnSpc>
                <a:spcPct val="80000"/>
              </a:lnSpc>
              <a:spcBef>
                <a:spcPts val="600"/>
              </a:spcBef>
              <a:spcAft>
                <a:spcPts val="0"/>
              </a:spcAft>
              <a:buSzPts val="3000"/>
              <a:buNone/>
            </a:pPr>
            <a:r>
              <a:t/>
            </a:r>
            <a:endParaRPr i="0" sz="1425">
              <a:latin typeface="Times New Roman"/>
              <a:ea typeface="Times New Roman"/>
              <a:cs typeface="Times New Roman"/>
              <a:sym typeface="Times New Roman"/>
            </a:endParaRPr>
          </a:p>
          <a:p>
            <a:pPr indent="0" lvl="0" marL="38100" rtl="0" algn="l">
              <a:lnSpc>
                <a:spcPct val="80000"/>
              </a:lnSpc>
              <a:spcBef>
                <a:spcPts val="600"/>
              </a:spcBef>
              <a:spcAft>
                <a:spcPts val="0"/>
              </a:spcAft>
              <a:buSzPts val="3000"/>
              <a:buNone/>
            </a:pPr>
            <a:r>
              <a:t/>
            </a:r>
            <a:endParaRPr i="0" sz="1425">
              <a:latin typeface="Times New Roman"/>
              <a:ea typeface="Times New Roman"/>
              <a:cs typeface="Times New Roman"/>
              <a:sym typeface="Times New Roman"/>
            </a:endParaRPr>
          </a:p>
          <a:p>
            <a:pPr indent="0" lvl="0" marL="38100" rtl="0" algn="l">
              <a:lnSpc>
                <a:spcPct val="80000"/>
              </a:lnSpc>
              <a:spcBef>
                <a:spcPts val="600"/>
              </a:spcBef>
              <a:spcAft>
                <a:spcPts val="0"/>
              </a:spcAft>
              <a:buSzPts val="3000"/>
              <a:buNone/>
            </a:pPr>
            <a:r>
              <a:t/>
            </a:r>
            <a:endParaRPr i="0" sz="1425">
              <a:latin typeface="Times New Roman"/>
              <a:ea typeface="Times New Roman"/>
              <a:cs typeface="Times New Roman"/>
              <a:sym typeface="Times New Roman"/>
            </a:endParaRPr>
          </a:p>
          <a:p>
            <a:pPr indent="0" lvl="0" marL="38100" rtl="0" algn="l">
              <a:lnSpc>
                <a:spcPct val="80000"/>
              </a:lnSpc>
              <a:spcBef>
                <a:spcPts val="600"/>
              </a:spcBef>
              <a:spcAft>
                <a:spcPts val="0"/>
              </a:spcAft>
              <a:buSzPts val="3000"/>
              <a:buNone/>
            </a:pPr>
            <a:r>
              <a:t/>
            </a:r>
            <a:endParaRPr i="0" sz="1425">
              <a:latin typeface="Times New Roman"/>
              <a:ea typeface="Times New Roman"/>
              <a:cs typeface="Times New Roman"/>
              <a:sym typeface="Times New Roman"/>
            </a:endParaRPr>
          </a:p>
          <a:p>
            <a:pPr indent="0" lvl="0" marL="38100" rtl="0" algn="l">
              <a:lnSpc>
                <a:spcPct val="80000"/>
              </a:lnSpc>
              <a:spcBef>
                <a:spcPts val="600"/>
              </a:spcBef>
              <a:spcAft>
                <a:spcPts val="0"/>
              </a:spcAft>
              <a:buSzPts val="3000"/>
              <a:buNone/>
            </a:pPr>
            <a:r>
              <a:t/>
            </a:r>
            <a:endParaRPr i="0" sz="1425">
              <a:latin typeface="Times New Roman"/>
              <a:ea typeface="Times New Roman"/>
              <a:cs typeface="Times New Roman"/>
              <a:sym typeface="Times New Roman"/>
            </a:endParaRPr>
          </a:p>
          <a:p>
            <a:pPr indent="0" lvl="0" marL="38100" rtl="0" algn="l">
              <a:lnSpc>
                <a:spcPct val="80000"/>
              </a:lnSpc>
              <a:spcBef>
                <a:spcPts val="600"/>
              </a:spcBef>
              <a:spcAft>
                <a:spcPts val="0"/>
              </a:spcAft>
              <a:buSzPts val="3000"/>
              <a:buNone/>
            </a:pPr>
            <a:r>
              <a:rPr i="0" lang="es-ES" sz="1425">
                <a:latin typeface="Times New Roman"/>
                <a:ea typeface="Times New Roman"/>
                <a:cs typeface="Times New Roman"/>
                <a:sym typeface="Times New Roman"/>
              </a:rPr>
              <a:t>Diez años desperdicié,</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los mejores de mi edad,</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a ser labrador de amor</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a costa de mi caudal.</a:t>
            </a:r>
            <a:endParaRPr/>
          </a:p>
          <a:p>
            <a:pPr indent="0" lvl="0" marL="38100" rtl="0" algn="l">
              <a:lnSpc>
                <a:spcPct val="80000"/>
              </a:lnSpc>
              <a:spcBef>
                <a:spcPts val="600"/>
              </a:spcBef>
              <a:spcAft>
                <a:spcPts val="0"/>
              </a:spcAft>
              <a:buSzPts val="3000"/>
              <a:buNone/>
            </a:pPr>
            <a:r>
              <a:rPr i="0" lang="es-ES" sz="1425">
                <a:latin typeface="Times New Roman"/>
                <a:ea typeface="Times New Roman"/>
                <a:cs typeface="Times New Roman"/>
                <a:sym typeface="Times New Roman"/>
              </a:rPr>
              <a:t>Como aré y sembré cogí,</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aré un alterado mar,</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sembré una estéril arena,</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cogí vergüenza y afán.</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Déjame en paz, Amor tirano,</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déjame en paz.</a:t>
            </a:r>
            <a:endParaRPr/>
          </a:p>
          <a:p>
            <a:pPr indent="0" lvl="0" marL="38100" rtl="0" algn="l">
              <a:lnSpc>
                <a:spcPct val="80000"/>
              </a:lnSpc>
              <a:spcBef>
                <a:spcPts val="600"/>
              </a:spcBef>
              <a:spcAft>
                <a:spcPts val="0"/>
              </a:spcAft>
              <a:buSzPts val="3000"/>
              <a:buNone/>
            </a:pPr>
            <a:r>
              <a:rPr i="0" lang="es-ES" sz="1425">
                <a:latin typeface="Times New Roman"/>
                <a:ea typeface="Times New Roman"/>
                <a:cs typeface="Times New Roman"/>
                <a:sym typeface="Times New Roman"/>
              </a:rPr>
              <a:t>Amadores desdichados</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que seguís milicia tal,</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decidme qué buena guía</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podéis de un ciego sacar,</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de un pájaro qué firmeza,</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qué esperanza de un rapaz,</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qué galardón de un desnudo,</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de un tirano, ¿qué piedad?</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Déjame en paz, Amor tirano,</a:t>
            </a:r>
            <a:br>
              <a:rPr i="0" lang="es-ES" sz="1425">
                <a:latin typeface="Times New Roman"/>
                <a:ea typeface="Times New Roman"/>
                <a:cs typeface="Times New Roman"/>
                <a:sym typeface="Times New Roman"/>
              </a:rPr>
            </a:br>
            <a:r>
              <a:rPr i="0" lang="es-ES" sz="1425">
                <a:latin typeface="Times New Roman"/>
                <a:ea typeface="Times New Roman"/>
                <a:cs typeface="Times New Roman"/>
                <a:sym typeface="Times New Roman"/>
              </a:rPr>
              <a:t>déjame en paz.</a:t>
            </a:r>
            <a:endParaRPr/>
          </a:p>
          <a:p>
            <a:pPr indent="0" lvl="0" marL="38100" rtl="0" algn="r">
              <a:lnSpc>
                <a:spcPct val="80000"/>
              </a:lnSpc>
              <a:spcBef>
                <a:spcPts val="600"/>
              </a:spcBef>
              <a:spcAft>
                <a:spcPts val="0"/>
              </a:spcAft>
              <a:buSzPts val="3000"/>
              <a:buNone/>
            </a:pPr>
            <a:r>
              <a:t/>
            </a:r>
            <a:endParaRPr i="0" sz="1377">
              <a:latin typeface="Times New Roman"/>
              <a:ea typeface="Times New Roman"/>
              <a:cs typeface="Times New Roman"/>
              <a:sym typeface="Times New Roman"/>
            </a:endParaRPr>
          </a:p>
          <a:p>
            <a:pPr indent="0" lvl="0" marL="38100" rtl="0" algn="r">
              <a:lnSpc>
                <a:spcPct val="80000"/>
              </a:lnSpc>
              <a:spcBef>
                <a:spcPts val="600"/>
              </a:spcBef>
              <a:spcAft>
                <a:spcPts val="0"/>
              </a:spcAft>
              <a:buSzPts val="3000"/>
              <a:buNone/>
            </a:pPr>
            <a:r>
              <a:rPr i="0" lang="es-ES" sz="1377">
                <a:latin typeface="Times New Roman"/>
                <a:ea typeface="Times New Roman"/>
                <a:cs typeface="Times New Roman"/>
                <a:sym typeface="Times New Roman"/>
              </a:rPr>
              <a:t>Luis de Góngora (1580)</a:t>
            </a:r>
            <a:endParaRPr i="0" sz="1377">
              <a:latin typeface="Times New Roman"/>
              <a:ea typeface="Times New Roman"/>
              <a:cs typeface="Times New Roman"/>
              <a:sym typeface="Times New Roman"/>
            </a:endParaRPr>
          </a:p>
          <a:p>
            <a:pPr indent="-228600" lvl="0" marL="457200" rtl="0" algn="l">
              <a:lnSpc>
                <a:spcPct val="80000"/>
              </a:lnSpc>
              <a:spcBef>
                <a:spcPts val="600"/>
              </a:spcBef>
              <a:spcAft>
                <a:spcPts val="0"/>
              </a:spcAft>
              <a:buClr>
                <a:srgbClr val="FFFFFF"/>
              </a:buClr>
              <a:buSzPts val="3000"/>
              <a:buNone/>
            </a:pPr>
            <a:r>
              <a:t/>
            </a:r>
            <a:endParaRPr sz="1425"/>
          </a:p>
        </p:txBody>
      </p:sp>
      <p:sp>
        <p:nvSpPr>
          <p:cNvPr id="150" name="Google Shape;150;p24"/>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5"/>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
        <p:nvSpPr>
          <p:cNvPr id="156" name="Google Shape;156;p25"/>
          <p:cNvSpPr txBox="1"/>
          <p:nvPr>
            <p:ph idx="4294967295" type="title"/>
          </p:nvPr>
        </p:nvSpPr>
        <p:spPr>
          <a:xfrm>
            <a:off x="0" y="665018"/>
            <a:ext cx="3227388" cy="8572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2600"/>
              <a:buFont typeface="Titillium Web"/>
              <a:buNone/>
            </a:pPr>
            <a:r>
              <a:rPr lang="es-ES" sz="3200">
                <a:solidFill>
                  <a:schemeClr val="lt1"/>
                </a:solidFill>
                <a:latin typeface="Times New Roman"/>
                <a:ea typeface="Times New Roman"/>
                <a:cs typeface="Times New Roman"/>
                <a:sym typeface="Times New Roman"/>
              </a:rPr>
              <a:t>Ejemplo</a:t>
            </a:r>
            <a:br>
              <a:rPr lang="es-ES" sz="3200">
                <a:solidFill>
                  <a:schemeClr val="lt1"/>
                </a:solidFill>
                <a:latin typeface="Times New Roman"/>
                <a:ea typeface="Times New Roman"/>
                <a:cs typeface="Times New Roman"/>
                <a:sym typeface="Times New Roman"/>
              </a:rPr>
            </a:br>
            <a:r>
              <a:rPr lang="es-ES" sz="3200">
                <a:solidFill>
                  <a:schemeClr val="lt1"/>
                </a:solidFill>
                <a:latin typeface="Times New Roman"/>
                <a:ea typeface="Times New Roman"/>
                <a:cs typeface="Times New Roman"/>
                <a:sym typeface="Times New Roman"/>
              </a:rPr>
              <a:t>en la </a:t>
            </a:r>
            <a:br>
              <a:rPr lang="es-ES" sz="3200">
                <a:solidFill>
                  <a:schemeClr val="lt1"/>
                </a:solidFill>
                <a:latin typeface="Times New Roman"/>
                <a:ea typeface="Times New Roman"/>
                <a:cs typeface="Times New Roman"/>
                <a:sym typeface="Times New Roman"/>
              </a:rPr>
            </a:br>
            <a:r>
              <a:rPr lang="es-ES" sz="3200">
                <a:solidFill>
                  <a:schemeClr val="lt1"/>
                </a:solidFill>
                <a:latin typeface="Times New Roman"/>
                <a:ea typeface="Times New Roman"/>
                <a:cs typeface="Times New Roman"/>
                <a:sym typeface="Times New Roman"/>
              </a:rPr>
              <a:t>actualidad</a:t>
            </a:r>
            <a:br>
              <a:rPr lang="es-ES"/>
            </a:br>
            <a:endParaRPr/>
          </a:p>
        </p:txBody>
      </p:sp>
      <p:pic>
        <p:nvPicPr>
          <p:cNvPr id="157" name="Google Shape;157;p25"/>
          <p:cNvPicPr preferRelativeResize="0"/>
          <p:nvPr/>
        </p:nvPicPr>
        <p:blipFill rotWithShape="1">
          <a:blip r:embed="rId3">
            <a:alphaModFix/>
          </a:blip>
          <a:srcRect b="23352" l="6069" r="8999" t="13704"/>
          <a:stretch/>
        </p:blipFill>
        <p:spPr>
          <a:xfrm>
            <a:off x="2431473" y="187037"/>
            <a:ext cx="6541672" cy="456281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6"/>
          <p:cNvSpPr txBox="1"/>
          <p:nvPr>
            <p:ph type="title"/>
          </p:nvPr>
        </p:nvSpPr>
        <p:spPr>
          <a:xfrm>
            <a:off x="799488" y="284849"/>
            <a:ext cx="7955446" cy="3225268"/>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FFFFFF"/>
              </a:buClr>
              <a:buSzPts val="2600"/>
              <a:buNone/>
            </a:pPr>
            <a:r>
              <a:rPr lang="es-ES" sz="2800">
                <a:latin typeface="Times New Roman"/>
                <a:ea typeface="Times New Roman"/>
                <a:cs typeface="Times New Roman"/>
                <a:sym typeface="Times New Roman"/>
              </a:rPr>
              <a:t>¿Qué podemos decir de la visiones de amor presente en los ejemplos?</a:t>
            </a:r>
            <a:br>
              <a:rPr lang="es-ES" sz="2800">
                <a:latin typeface="Times New Roman"/>
                <a:ea typeface="Times New Roman"/>
                <a:cs typeface="Times New Roman"/>
                <a:sym typeface="Times New Roman"/>
              </a:rPr>
            </a:br>
            <a:br>
              <a:rPr lang="es-ES" sz="2800">
                <a:latin typeface="Times New Roman"/>
                <a:ea typeface="Times New Roman"/>
                <a:cs typeface="Times New Roman"/>
                <a:sym typeface="Times New Roman"/>
              </a:rPr>
            </a:br>
            <a:r>
              <a:rPr lang="es-ES" sz="2800">
                <a:latin typeface="Times New Roman"/>
                <a:ea typeface="Times New Roman"/>
                <a:cs typeface="Times New Roman"/>
                <a:sym typeface="Times New Roman"/>
              </a:rPr>
              <a:t>¿Creen ustedes que el amor sensual es el tema más abordado en la música actual? ¿Por qué?</a:t>
            </a:r>
            <a:br>
              <a:rPr lang="es-ES" sz="2800"/>
            </a:br>
            <a:endParaRPr/>
          </a:p>
        </p:txBody>
      </p:sp>
      <p:sp>
        <p:nvSpPr>
          <p:cNvPr id="163" name="Google Shape;163;p26"/>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7"/>
          <p:cNvSpPr txBox="1"/>
          <p:nvPr>
            <p:ph type="ctrTitle"/>
          </p:nvPr>
        </p:nvSpPr>
        <p:spPr>
          <a:xfrm>
            <a:off x="685800" y="1915625"/>
            <a:ext cx="5412300" cy="1159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FFFFFF"/>
              </a:buClr>
              <a:buSzPts val="4800"/>
              <a:buNone/>
            </a:pPr>
            <a:r>
              <a:rPr lang="es-ES"/>
              <a:t>Estrategias de lectura</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8"/>
          <p:cNvSpPr txBox="1"/>
          <p:nvPr>
            <p:ph type="title"/>
          </p:nvPr>
        </p:nvSpPr>
        <p:spPr>
          <a:xfrm>
            <a:off x="844425" y="422500"/>
            <a:ext cx="3226800" cy="85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600"/>
              <a:buNone/>
            </a:pPr>
            <a:r>
              <a:rPr lang="es-ES"/>
              <a:t>Skimming	</a:t>
            </a:r>
            <a:endParaRPr/>
          </a:p>
        </p:txBody>
      </p:sp>
      <p:sp>
        <p:nvSpPr>
          <p:cNvPr id="174" name="Google Shape;174;p28"/>
          <p:cNvSpPr txBox="1"/>
          <p:nvPr>
            <p:ph idx="1" type="body"/>
          </p:nvPr>
        </p:nvSpPr>
        <p:spPr>
          <a:xfrm>
            <a:off x="825446" y="1051300"/>
            <a:ext cx="6491557" cy="314850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600"/>
              </a:spcBef>
              <a:spcAft>
                <a:spcPts val="0"/>
              </a:spcAft>
              <a:buSzPts val="1800"/>
              <a:buChar char="▪"/>
            </a:pPr>
            <a:r>
              <a:rPr lang="es-ES">
                <a:latin typeface="Times New Roman"/>
                <a:ea typeface="Times New Roman"/>
                <a:cs typeface="Times New Roman"/>
                <a:sym typeface="Times New Roman"/>
              </a:rPr>
              <a:t>En el ingles</a:t>
            </a:r>
            <a:r>
              <a:rPr lang="es-ES">
                <a:solidFill>
                  <a:schemeClr val="accent1"/>
                </a:solidFill>
                <a:latin typeface="Times New Roman"/>
                <a:ea typeface="Times New Roman"/>
                <a:cs typeface="Times New Roman"/>
                <a:sym typeface="Times New Roman"/>
              </a:rPr>
              <a:t> </a:t>
            </a:r>
            <a:r>
              <a:rPr i="1" lang="es-ES">
                <a:solidFill>
                  <a:schemeClr val="accent1"/>
                </a:solidFill>
                <a:latin typeface="Times New Roman"/>
                <a:ea typeface="Times New Roman"/>
                <a:cs typeface="Times New Roman"/>
                <a:sym typeface="Times New Roman"/>
              </a:rPr>
              <a:t>Skimming </a:t>
            </a:r>
            <a:r>
              <a:rPr lang="es-ES">
                <a:latin typeface="Times New Roman"/>
                <a:ea typeface="Times New Roman"/>
                <a:cs typeface="Times New Roman"/>
                <a:sym typeface="Times New Roman"/>
              </a:rPr>
              <a:t>significa “</a:t>
            </a:r>
            <a:r>
              <a:rPr lang="es-ES">
                <a:solidFill>
                  <a:schemeClr val="accent1"/>
                </a:solidFill>
                <a:latin typeface="Times New Roman"/>
                <a:ea typeface="Times New Roman"/>
                <a:cs typeface="Times New Roman"/>
                <a:sym typeface="Times New Roman"/>
              </a:rPr>
              <a:t>echar un vistazo</a:t>
            </a:r>
            <a:r>
              <a:rPr lang="es-ES">
                <a:latin typeface="Times New Roman"/>
                <a:ea typeface="Times New Roman"/>
                <a:cs typeface="Times New Roman"/>
                <a:sym typeface="Times New Roman"/>
              </a:rPr>
              <a:t>” a un texto.</a:t>
            </a:r>
            <a:endParaRPr/>
          </a:p>
          <a:p>
            <a:pPr indent="-228600" lvl="0" marL="457200" rtl="0" algn="l">
              <a:lnSpc>
                <a:spcPct val="100000"/>
              </a:lnSpc>
              <a:spcBef>
                <a:spcPts val="600"/>
              </a:spcBef>
              <a:spcAft>
                <a:spcPts val="0"/>
              </a:spcAft>
              <a:buSzPts val="1800"/>
              <a:buNone/>
            </a:pPr>
            <a:r>
              <a:t/>
            </a:r>
            <a:endParaRPr>
              <a:latin typeface="Times New Roman"/>
              <a:ea typeface="Times New Roman"/>
              <a:cs typeface="Times New Roman"/>
              <a:sym typeface="Times New Roman"/>
            </a:endParaRPr>
          </a:p>
          <a:p>
            <a:pPr indent="-342900" lvl="0" marL="457200" rtl="0" algn="l">
              <a:lnSpc>
                <a:spcPct val="100000"/>
              </a:lnSpc>
              <a:spcBef>
                <a:spcPts val="600"/>
              </a:spcBef>
              <a:spcAft>
                <a:spcPts val="0"/>
              </a:spcAft>
              <a:buSzPts val="1800"/>
              <a:buChar char="▪"/>
            </a:pPr>
            <a:r>
              <a:rPr lang="es-ES">
                <a:latin typeface="Times New Roman"/>
                <a:ea typeface="Times New Roman"/>
                <a:cs typeface="Times New Roman"/>
                <a:sym typeface="Times New Roman"/>
              </a:rPr>
              <a:t>Tiene </a:t>
            </a:r>
            <a:r>
              <a:rPr lang="es-ES">
                <a:solidFill>
                  <a:schemeClr val="accent1"/>
                </a:solidFill>
                <a:latin typeface="Times New Roman"/>
                <a:ea typeface="Times New Roman"/>
                <a:cs typeface="Times New Roman"/>
                <a:sym typeface="Times New Roman"/>
              </a:rPr>
              <a:t>3 pasos </a:t>
            </a:r>
            <a:r>
              <a:rPr lang="es-ES">
                <a:latin typeface="Times New Roman"/>
                <a:ea typeface="Times New Roman"/>
                <a:cs typeface="Times New Roman"/>
                <a:sym typeface="Times New Roman"/>
              </a:rPr>
              <a:t>a seguir:</a:t>
            </a:r>
            <a:endParaRPr/>
          </a:p>
          <a:p>
            <a:pPr indent="-342900" lvl="1" marL="914400" rtl="0" algn="l">
              <a:lnSpc>
                <a:spcPct val="100000"/>
              </a:lnSpc>
              <a:spcBef>
                <a:spcPts val="0"/>
              </a:spcBef>
              <a:spcAft>
                <a:spcPts val="0"/>
              </a:spcAft>
              <a:buSzPts val="1800"/>
              <a:buAutoNum type="arabicPeriod"/>
            </a:pPr>
            <a:r>
              <a:rPr b="1" lang="es-ES">
                <a:latin typeface="Times New Roman"/>
                <a:ea typeface="Times New Roman"/>
                <a:cs typeface="Times New Roman"/>
                <a:sym typeface="Times New Roman"/>
              </a:rPr>
              <a:t>Lee lo más rápido que puedas entender</a:t>
            </a:r>
            <a:r>
              <a:rPr lang="es-ES">
                <a:latin typeface="Times New Roman"/>
                <a:ea typeface="Times New Roman"/>
                <a:cs typeface="Times New Roman"/>
                <a:sym typeface="Times New Roman"/>
              </a:rPr>
              <a:t>: Se le da una ojeada a las primeras líneas, palabras claves, instrucciones o subtítulos.</a:t>
            </a:r>
            <a:endParaRPr/>
          </a:p>
          <a:p>
            <a:pPr indent="-342900" lvl="1" marL="914400" rtl="0" algn="l">
              <a:lnSpc>
                <a:spcPct val="100000"/>
              </a:lnSpc>
              <a:spcBef>
                <a:spcPts val="0"/>
              </a:spcBef>
              <a:spcAft>
                <a:spcPts val="0"/>
              </a:spcAft>
              <a:buSzPts val="1800"/>
              <a:buAutoNum type="arabicPeriod"/>
            </a:pPr>
            <a:r>
              <a:rPr b="1" lang="es-ES">
                <a:latin typeface="Times New Roman"/>
                <a:ea typeface="Times New Roman"/>
                <a:cs typeface="Times New Roman"/>
                <a:sym typeface="Times New Roman"/>
              </a:rPr>
              <a:t>Haz una hipótesis sobre lo que logras entender del texto</a:t>
            </a:r>
            <a:r>
              <a:rPr lang="es-ES">
                <a:latin typeface="Times New Roman"/>
                <a:ea typeface="Times New Roman"/>
                <a:cs typeface="Times New Roman"/>
                <a:sym typeface="Times New Roman"/>
              </a:rPr>
              <a:t>: Por ejemplo, puedes reconocer qué tipo de texto es y cual es el tema.</a:t>
            </a:r>
            <a:endParaRPr/>
          </a:p>
          <a:p>
            <a:pPr indent="-342900" lvl="1" marL="914400" rtl="0" algn="l">
              <a:lnSpc>
                <a:spcPct val="100000"/>
              </a:lnSpc>
              <a:spcBef>
                <a:spcPts val="0"/>
              </a:spcBef>
              <a:spcAft>
                <a:spcPts val="0"/>
              </a:spcAft>
              <a:buSzPts val="1800"/>
              <a:buAutoNum type="arabicPeriod"/>
            </a:pPr>
            <a:r>
              <a:rPr b="1" lang="es-ES">
                <a:latin typeface="Times New Roman"/>
                <a:ea typeface="Times New Roman"/>
                <a:cs typeface="Times New Roman"/>
                <a:sym typeface="Times New Roman"/>
              </a:rPr>
              <a:t>Realiza una segunda lectura: </a:t>
            </a:r>
            <a:r>
              <a:rPr lang="es-ES">
                <a:latin typeface="Times New Roman"/>
                <a:ea typeface="Times New Roman"/>
                <a:cs typeface="Times New Roman"/>
                <a:sym typeface="Times New Roman"/>
              </a:rPr>
              <a:t>Esta técnica no sustituye la lectura comprensiva, pero ayuda al lector a seleccionar partes del texto y adelantarse</a:t>
            </a:r>
            <a:endParaRPr/>
          </a:p>
        </p:txBody>
      </p:sp>
      <p:sp>
        <p:nvSpPr>
          <p:cNvPr id="175" name="Google Shape;175;p28"/>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9"/>
          <p:cNvSpPr txBox="1"/>
          <p:nvPr>
            <p:ph type="title"/>
          </p:nvPr>
        </p:nvSpPr>
        <p:spPr>
          <a:xfrm>
            <a:off x="844425" y="422500"/>
            <a:ext cx="3226800" cy="85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600"/>
              <a:buNone/>
            </a:pPr>
            <a:r>
              <a:rPr lang="es-ES"/>
              <a:t>Destacar palabras desconocidas</a:t>
            </a:r>
            <a:endParaRPr/>
          </a:p>
        </p:txBody>
      </p:sp>
      <p:sp>
        <p:nvSpPr>
          <p:cNvPr id="181" name="Google Shape;181;p29"/>
          <p:cNvSpPr txBox="1"/>
          <p:nvPr>
            <p:ph idx="1" type="body"/>
          </p:nvPr>
        </p:nvSpPr>
        <p:spPr>
          <a:xfrm>
            <a:off x="844425" y="1279900"/>
            <a:ext cx="5971500" cy="314850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600"/>
              </a:spcBef>
              <a:spcAft>
                <a:spcPts val="0"/>
              </a:spcAft>
              <a:buSzPts val="1800"/>
              <a:buChar char="▪"/>
            </a:pPr>
            <a:r>
              <a:rPr lang="es-ES">
                <a:latin typeface="Times New Roman"/>
                <a:ea typeface="Times New Roman"/>
                <a:cs typeface="Times New Roman"/>
                <a:sym typeface="Times New Roman"/>
              </a:rPr>
              <a:t>Esta estrategia de lectura sirve para dar un apoyo visual de aquello que no es comprensible o no se puede definir dentro del texto o extracto leído.</a:t>
            </a:r>
            <a:endParaRPr/>
          </a:p>
          <a:p>
            <a:pPr indent="-228600" lvl="0" marL="457200" rtl="0" algn="l">
              <a:lnSpc>
                <a:spcPct val="100000"/>
              </a:lnSpc>
              <a:spcBef>
                <a:spcPts val="600"/>
              </a:spcBef>
              <a:spcAft>
                <a:spcPts val="0"/>
              </a:spcAft>
              <a:buSzPts val="1800"/>
              <a:buNone/>
            </a:pPr>
            <a:r>
              <a:t/>
            </a:r>
            <a:endParaRPr>
              <a:latin typeface="Times New Roman"/>
              <a:ea typeface="Times New Roman"/>
              <a:cs typeface="Times New Roman"/>
              <a:sym typeface="Times New Roman"/>
            </a:endParaRPr>
          </a:p>
          <a:p>
            <a:pPr indent="-342900" lvl="0" marL="457200" rtl="0" algn="l">
              <a:lnSpc>
                <a:spcPct val="100000"/>
              </a:lnSpc>
              <a:spcBef>
                <a:spcPts val="600"/>
              </a:spcBef>
              <a:spcAft>
                <a:spcPts val="0"/>
              </a:spcAft>
              <a:buSzPts val="1800"/>
              <a:buChar char="▪"/>
            </a:pPr>
            <a:r>
              <a:rPr lang="es-ES">
                <a:latin typeface="Times New Roman"/>
                <a:ea typeface="Times New Roman"/>
                <a:cs typeface="Times New Roman"/>
                <a:sym typeface="Times New Roman"/>
              </a:rPr>
              <a:t>Al destacar palabras desconocidas, se pretende marcar aquellas que interfieren con el sentido del texto, es decir, aquellas palabras desconocidas que hacen que la idea principal no se entienda. </a:t>
            </a:r>
            <a:endParaRPr/>
          </a:p>
          <a:p>
            <a:pPr indent="-228600" lvl="0" marL="457200" rtl="0" algn="l">
              <a:lnSpc>
                <a:spcPct val="100000"/>
              </a:lnSpc>
              <a:spcBef>
                <a:spcPts val="600"/>
              </a:spcBef>
              <a:spcAft>
                <a:spcPts val="0"/>
              </a:spcAft>
              <a:buSzPts val="1800"/>
              <a:buNone/>
            </a:pPr>
            <a:r>
              <a:t/>
            </a:r>
            <a:endParaRPr>
              <a:latin typeface="Times New Roman"/>
              <a:ea typeface="Times New Roman"/>
              <a:cs typeface="Times New Roman"/>
              <a:sym typeface="Times New Roman"/>
            </a:endParaRPr>
          </a:p>
          <a:p>
            <a:pPr indent="-342900" lvl="0" marL="457200" rtl="0" algn="l">
              <a:lnSpc>
                <a:spcPct val="100000"/>
              </a:lnSpc>
              <a:spcBef>
                <a:spcPts val="600"/>
              </a:spcBef>
              <a:spcAft>
                <a:spcPts val="0"/>
              </a:spcAft>
              <a:buSzPts val="1800"/>
              <a:buChar char="▪"/>
            </a:pPr>
            <a:r>
              <a:rPr b="1" lang="es-ES">
                <a:latin typeface="Times New Roman"/>
                <a:ea typeface="Times New Roman"/>
                <a:cs typeface="Times New Roman"/>
                <a:sym typeface="Times New Roman"/>
              </a:rPr>
              <a:t>Recuerda</a:t>
            </a:r>
            <a:r>
              <a:rPr lang="es-ES">
                <a:latin typeface="Times New Roman"/>
                <a:ea typeface="Times New Roman"/>
                <a:cs typeface="Times New Roman"/>
                <a:sym typeface="Times New Roman"/>
              </a:rPr>
              <a:t>: Intenta tener un color solo para destacar este tipo de palabras, ya que será visualmente más fácil reconocerla</a:t>
            </a:r>
            <a:endParaRPr>
              <a:latin typeface="Times New Roman"/>
              <a:ea typeface="Times New Roman"/>
              <a:cs typeface="Times New Roman"/>
              <a:sym typeface="Times New Roman"/>
            </a:endParaRPr>
          </a:p>
        </p:txBody>
      </p:sp>
      <p:sp>
        <p:nvSpPr>
          <p:cNvPr id="182" name="Google Shape;182;p29"/>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826350" y="1519225"/>
            <a:ext cx="4638300" cy="1159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FFFFFF"/>
              </a:buClr>
              <a:buSzPts val="3600"/>
              <a:buNone/>
            </a:pPr>
            <a:r>
              <a:rPr lang="es-ES" sz="7200"/>
              <a:t>Amor sensual</a:t>
            </a:r>
            <a:endParaRPr sz="7200"/>
          </a:p>
        </p:txBody>
      </p:sp>
      <p:sp>
        <p:nvSpPr>
          <p:cNvPr id="73" name="Google Shape;73;p13"/>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idx="1" type="body"/>
          </p:nvPr>
        </p:nvSpPr>
        <p:spPr>
          <a:xfrm>
            <a:off x="823159" y="278521"/>
            <a:ext cx="5971500" cy="3148500"/>
          </a:xfrm>
          <a:prstGeom prst="rect">
            <a:avLst/>
          </a:prstGeom>
          <a:noFill/>
          <a:ln>
            <a:noFill/>
          </a:ln>
        </p:spPr>
        <p:txBody>
          <a:bodyPr anchorCtr="0" anchor="t" bIns="91425" lIns="91425" spcFirstLastPara="1" rIns="91425" wrap="square" tIns="91425">
            <a:noAutofit/>
          </a:bodyPr>
          <a:lstStyle/>
          <a:p>
            <a:pPr indent="-285750" lvl="0" marL="285750" rtl="0" algn="just">
              <a:lnSpc>
                <a:spcPct val="100000"/>
              </a:lnSpc>
              <a:spcBef>
                <a:spcPts val="1000"/>
              </a:spcBef>
              <a:spcAft>
                <a:spcPts val="0"/>
              </a:spcAft>
              <a:buSzPts val="1440"/>
              <a:buFont typeface="Arial"/>
              <a:buChar char="•"/>
            </a:pPr>
            <a:r>
              <a:rPr lang="es-ES">
                <a:solidFill>
                  <a:srgbClr val="000000"/>
                </a:solidFill>
                <a:latin typeface="Trebuchet MS"/>
                <a:ea typeface="Trebuchet MS"/>
                <a:cs typeface="Trebuchet MS"/>
                <a:sym typeface="Trebuchet MS"/>
              </a:rPr>
              <a:t>Se basa en los sentidos, se relaciona con la unión física de los amantes.</a:t>
            </a:r>
            <a:endParaRPr/>
          </a:p>
          <a:p>
            <a:pPr indent="0" lvl="0" marL="0" rtl="0" algn="just">
              <a:lnSpc>
                <a:spcPct val="100000"/>
              </a:lnSpc>
              <a:spcBef>
                <a:spcPts val="1000"/>
              </a:spcBef>
              <a:spcAft>
                <a:spcPts val="0"/>
              </a:spcAft>
              <a:buSzPts val="1440"/>
              <a:buNone/>
            </a:pPr>
            <a:r>
              <a:t/>
            </a:r>
            <a:endParaRPr>
              <a:solidFill>
                <a:srgbClr val="000000"/>
              </a:solidFill>
              <a:latin typeface="Trebuchet MS"/>
              <a:ea typeface="Trebuchet MS"/>
              <a:cs typeface="Trebuchet MS"/>
              <a:sym typeface="Trebuchet MS"/>
            </a:endParaRPr>
          </a:p>
          <a:p>
            <a:pPr indent="-285750" lvl="0" marL="285750" rtl="0" algn="just">
              <a:lnSpc>
                <a:spcPct val="100000"/>
              </a:lnSpc>
              <a:spcBef>
                <a:spcPts val="1000"/>
              </a:spcBef>
              <a:spcAft>
                <a:spcPts val="0"/>
              </a:spcAft>
              <a:buSzPts val="1440"/>
              <a:buFont typeface="Arial"/>
              <a:buChar char="•"/>
            </a:pPr>
            <a:r>
              <a:rPr lang="es-ES">
                <a:solidFill>
                  <a:srgbClr val="000000"/>
                </a:solidFill>
                <a:latin typeface="Trebuchet MS"/>
                <a:ea typeface="Trebuchet MS"/>
                <a:cs typeface="Trebuchet MS"/>
                <a:sym typeface="Trebuchet MS"/>
              </a:rPr>
              <a:t>Implica pasión amorosa, atracción física y admiración de la belleza corporal que estimula el sentimiento.</a:t>
            </a:r>
            <a:endParaRPr/>
          </a:p>
          <a:p>
            <a:pPr indent="0" lvl="0" marL="0" rtl="0" algn="just">
              <a:lnSpc>
                <a:spcPct val="100000"/>
              </a:lnSpc>
              <a:spcBef>
                <a:spcPts val="1000"/>
              </a:spcBef>
              <a:spcAft>
                <a:spcPts val="0"/>
              </a:spcAft>
              <a:buSzPts val="1440"/>
              <a:buNone/>
            </a:pPr>
            <a:r>
              <a:t/>
            </a:r>
            <a:endParaRPr>
              <a:solidFill>
                <a:srgbClr val="000000"/>
              </a:solidFill>
              <a:latin typeface="Trebuchet MS"/>
              <a:ea typeface="Trebuchet MS"/>
              <a:cs typeface="Trebuchet MS"/>
              <a:sym typeface="Trebuchet MS"/>
            </a:endParaRPr>
          </a:p>
          <a:p>
            <a:pPr indent="-285750" lvl="0" marL="285750" rtl="0" algn="just">
              <a:lnSpc>
                <a:spcPct val="100000"/>
              </a:lnSpc>
              <a:spcBef>
                <a:spcPts val="1000"/>
              </a:spcBef>
              <a:spcAft>
                <a:spcPts val="0"/>
              </a:spcAft>
              <a:buSzPts val="1440"/>
              <a:buFont typeface="Arial"/>
              <a:buChar char="•"/>
            </a:pPr>
            <a:r>
              <a:rPr lang="es-ES">
                <a:solidFill>
                  <a:srgbClr val="000000"/>
                </a:solidFill>
                <a:latin typeface="Trebuchet MS"/>
                <a:ea typeface="Trebuchet MS"/>
                <a:cs typeface="Trebuchet MS"/>
                <a:sym typeface="Trebuchet MS"/>
              </a:rPr>
              <a:t>Va muy relacionado al llamado del goce de los placeres de este mundo sin demasiada preocupación por el futuro.</a:t>
            </a:r>
            <a:endParaRPr/>
          </a:p>
          <a:p>
            <a:pPr indent="-194310" lvl="0" marL="285750" rtl="0" algn="just">
              <a:lnSpc>
                <a:spcPct val="100000"/>
              </a:lnSpc>
              <a:spcBef>
                <a:spcPts val="1000"/>
              </a:spcBef>
              <a:spcAft>
                <a:spcPts val="0"/>
              </a:spcAft>
              <a:buSzPts val="1440"/>
              <a:buFont typeface="Arial"/>
              <a:buNone/>
            </a:pPr>
            <a:r>
              <a:t/>
            </a:r>
            <a:endParaRPr>
              <a:solidFill>
                <a:srgbClr val="000000"/>
              </a:solidFill>
              <a:latin typeface="Trebuchet MS"/>
              <a:ea typeface="Trebuchet MS"/>
              <a:cs typeface="Trebuchet MS"/>
              <a:sym typeface="Trebuchet MS"/>
            </a:endParaRPr>
          </a:p>
          <a:p>
            <a:pPr indent="-285750" lvl="0" marL="285750" rtl="0" algn="just">
              <a:lnSpc>
                <a:spcPct val="100000"/>
              </a:lnSpc>
              <a:spcBef>
                <a:spcPts val="1000"/>
              </a:spcBef>
              <a:spcAft>
                <a:spcPts val="0"/>
              </a:spcAft>
              <a:buSzPts val="1440"/>
              <a:buFont typeface="Arial"/>
              <a:buChar char="•"/>
            </a:pPr>
            <a:r>
              <a:rPr lang="es-ES">
                <a:solidFill>
                  <a:srgbClr val="000000"/>
                </a:solidFill>
                <a:latin typeface="Trebuchet MS"/>
                <a:ea typeface="Trebuchet MS"/>
                <a:cs typeface="Trebuchet MS"/>
                <a:sym typeface="Trebuchet MS"/>
              </a:rPr>
              <a:t>Se suele atribuir a personajes masculinos como “Don Juan”, creado por el dramaturgo español Tirso de Molina (1630)</a:t>
            </a:r>
            <a:endParaRPr/>
          </a:p>
          <a:p>
            <a:pPr indent="-194310" lvl="0" marL="285750" rtl="0" algn="just">
              <a:lnSpc>
                <a:spcPct val="100000"/>
              </a:lnSpc>
              <a:spcBef>
                <a:spcPts val="1000"/>
              </a:spcBef>
              <a:spcAft>
                <a:spcPts val="0"/>
              </a:spcAft>
              <a:buSzPts val="1440"/>
              <a:buFont typeface="Arial"/>
              <a:buNone/>
            </a:pPr>
            <a:r>
              <a:t/>
            </a:r>
            <a:endParaRPr>
              <a:solidFill>
                <a:srgbClr val="000000"/>
              </a:solidFill>
              <a:latin typeface="Trebuchet MS"/>
              <a:ea typeface="Trebuchet MS"/>
              <a:cs typeface="Trebuchet MS"/>
              <a:sym typeface="Trebuchet MS"/>
            </a:endParaRPr>
          </a:p>
          <a:p>
            <a:pPr indent="-228600" lvl="0" marL="457200" rtl="0" algn="l">
              <a:lnSpc>
                <a:spcPct val="100000"/>
              </a:lnSpc>
              <a:spcBef>
                <a:spcPts val="600"/>
              </a:spcBef>
              <a:spcAft>
                <a:spcPts val="0"/>
              </a:spcAft>
              <a:buSzPts val="1800"/>
              <a:buNone/>
            </a:pPr>
            <a:r>
              <a:t/>
            </a:r>
            <a:endParaRPr/>
          </a:p>
        </p:txBody>
      </p:sp>
      <p:sp>
        <p:nvSpPr>
          <p:cNvPr id="79" name="Google Shape;79;p14"/>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idx="1" type="body"/>
          </p:nvPr>
        </p:nvSpPr>
        <p:spPr>
          <a:xfrm>
            <a:off x="1261050" y="1058149"/>
            <a:ext cx="5404500" cy="3109813"/>
          </a:xfrm>
          <a:prstGeom prst="rect">
            <a:avLst/>
          </a:prstGeom>
          <a:noFill/>
          <a:ln>
            <a:noFill/>
          </a:ln>
        </p:spPr>
        <p:txBody>
          <a:bodyPr anchorCtr="0" anchor="t" bIns="91425" lIns="91425" spcFirstLastPara="1" rIns="91425" wrap="square" tIns="91425">
            <a:noAutofit/>
          </a:bodyPr>
          <a:lstStyle/>
          <a:p>
            <a:pPr indent="0" lvl="0" marL="114300" rtl="0" algn="l">
              <a:lnSpc>
                <a:spcPct val="100000"/>
              </a:lnSpc>
              <a:spcBef>
                <a:spcPts val="600"/>
              </a:spcBef>
              <a:spcAft>
                <a:spcPts val="0"/>
              </a:spcAft>
              <a:buSzPts val="3000"/>
              <a:buNone/>
            </a:pPr>
            <a:r>
              <a:rPr i="0" lang="es-ES" sz="1400">
                <a:latin typeface="Times New Roman"/>
                <a:ea typeface="Times New Roman"/>
                <a:cs typeface="Times New Roman"/>
                <a:sym typeface="Times New Roman"/>
              </a:rPr>
              <a:t>Tienes ojos de abismo, cabellera</a:t>
            </a:r>
            <a:br>
              <a:rPr i="0" lang="es-ES" sz="1400">
                <a:latin typeface="Times New Roman"/>
                <a:ea typeface="Times New Roman"/>
                <a:cs typeface="Times New Roman"/>
                <a:sym typeface="Times New Roman"/>
              </a:rPr>
            </a:br>
            <a:r>
              <a:rPr i="0" lang="es-ES" sz="1400">
                <a:latin typeface="Times New Roman"/>
                <a:ea typeface="Times New Roman"/>
                <a:cs typeface="Times New Roman"/>
                <a:sym typeface="Times New Roman"/>
              </a:rPr>
              <a:t>llena de luz y sombra, como el río</a:t>
            </a:r>
            <a:br>
              <a:rPr i="0" lang="es-ES" sz="1400">
                <a:latin typeface="Times New Roman"/>
                <a:ea typeface="Times New Roman"/>
                <a:cs typeface="Times New Roman"/>
                <a:sym typeface="Times New Roman"/>
              </a:rPr>
            </a:br>
            <a:r>
              <a:rPr i="0" lang="es-ES" sz="1400">
                <a:latin typeface="Times New Roman"/>
                <a:ea typeface="Times New Roman"/>
                <a:cs typeface="Times New Roman"/>
                <a:sym typeface="Times New Roman"/>
              </a:rPr>
              <a:t>que deslizando su caudal bravío,</a:t>
            </a:r>
            <a:br>
              <a:rPr i="0" lang="es-ES" sz="1400">
                <a:latin typeface="Times New Roman"/>
                <a:ea typeface="Times New Roman"/>
                <a:cs typeface="Times New Roman"/>
                <a:sym typeface="Times New Roman"/>
              </a:rPr>
            </a:br>
            <a:r>
              <a:rPr i="0" lang="es-ES" sz="1400">
                <a:latin typeface="Times New Roman"/>
                <a:ea typeface="Times New Roman"/>
                <a:cs typeface="Times New Roman"/>
                <a:sym typeface="Times New Roman"/>
              </a:rPr>
              <a:t>al beso de la luna reverbera.</a:t>
            </a:r>
            <a:endParaRPr/>
          </a:p>
          <a:p>
            <a:pPr indent="0" lvl="0" marL="114300" rtl="0" algn="l">
              <a:lnSpc>
                <a:spcPct val="100000"/>
              </a:lnSpc>
              <a:spcBef>
                <a:spcPts val="600"/>
              </a:spcBef>
              <a:spcAft>
                <a:spcPts val="0"/>
              </a:spcAft>
              <a:buSzPts val="3000"/>
              <a:buNone/>
            </a:pPr>
            <a:r>
              <a:rPr i="0" lang="es-ES" sz="1400">
                <a:latin typeface="Times New Roman"/>
                <a:ea typeface="Times New Roman"/>
                <a:cs typeface="Times New Roman"/>
                <a:sym typeface="Times New Roman"/>
              </a:rPr>
              <a:t>Nada más cimbrador que tu cadera,</a:t>
            </a:r>
            <a:br>
              <a:rPr i="0" lang="es-ES" sz="1400">
                <a:latin typeface="Times New Roman"/>
                <a:ea typeface="Times New Roman"/>
                <a:cs typeface="Times New Roman"/>
                <a:sym typeface="Times New Roman"/>
              </a:rPr>
            </a:br>
            <a:r>
              <a:rPr i="0" lang="es-ES" sz="1400">
                <a:latin typeface="Times New Roman"/>
                <a:ea typeface="Times New Roman"/>
                <a:cs typeface="Times New Roman"/>
                <a:sym typeface="Times New Roman"/>
              </a:rPr>
              <a:t>rebelde a la presión del atavío...</a:t>
            </a:r>
            <a:br>
              <a:rPr i="0" lang="es-ES" sz="1400">
                <a:latin typeface="Times New Roman"/>
                <a:ea typeface="Times New Roman"/>
                <a:cs typeface="Times New Roman"/>
                <a:sym typeface="Times New Roman"/>
              </a:rPr>
            </a:br>
            <a:r>
              <a:rPr i="0" lang="es-ES" sz="1400">
                <a:latin typeface="Times New Roman"/>
                <a:ea typeface="Times New Roman"/>
                <a:cs typeface="Times New Roman"/>
                <a:sym typeface="Times New Roman"/>
              </a:rPr>
              <a:t>Hay en tu sangre perdurable estío</a:t>
            </a:r>
            <a:br>
              <a:rPr i="0" lang="es-ES" sz="1400">
                <a:latin typeface="Times New Roman"/>
                <a:ea typeface="Times New Roman"/>
                <a:cs typeface="Times New Roman"/>
                <a:sym typeface="Times New Roman"/>
              </a:rPr>
            </a:br>
            <a:r>
              <a:rPr i="0" lang="es-ES" sz="1400">
                <a:latin typeface="Times New Roman"/>
                <a:ea typeface="Times New Roman"/>
                <a:cs typeface="Times New Roman"/>
                <a:sym typeface="Times New Roman"/>
              </a:rPr>
              <a:t>y en tus labios eterna primavera.</a:t>
            </a:r>
            <a:endParaRPr/>
          </a:p>
          <a:p>
            <a:pPr indent="0" lvl="0" marL="114300" rtl="0" algn="l">
              <a:lnSpc>
                <a:spcPct val="100000"/>
              </a:lnSpc>
              <a:spcBef>
                <a:spcPts val="600"/>
              </a:spcBef>
              <a:spcAft>
                <a:spcPts val="0"/>
              </a:spcAft>
              <a:buSzPts val="3000"/>
              <a:buNone/>
            </a:pPr>
            <a:r>
              <a:rPr i="0" lang="es-ES" sz="1400">
                <a:latin typeface="Times New Roman"/>
                <a:ea typeface="Times New Roman"/>
                <a:cs typeface="Times New Roman"/>
                <a:sym typeface="Times New Roman"/>
              </a:rPr>
              <a:t>Bello fuera fundir en tu regazo</a:t>
            </a:r>
            <a:br>
              <a:rPr i="0" lang="es-ES" sz="1400">
                <a:latin typeface="Times New Roman"/>
                <a:ea typeface="Times New Roman"/>
                <a:cs typeface="Times New Roman"/>
                <a:sym typeface="Times New Roman"/>
              </a:rPr>
            </a:br>
            <a:r>
              <a:rPr i="0" lang="es-ES" sz="1400">
                <a:latin typeface="Times New Roman"/>
                <a:ea typeface="Times New Roman"/>
                <a:cs typeface="Times New Roman"/>
                <a:sym typeface="Times New Roman"/>
              </a:rPr>
              <a:t>el beso de la muerte con tu brazo...</a:t>
            </a:r>
            <a:br>
              <a:rPr i="0" lang="es-ES" sz="1400">
                <a:latin typeface="Times New Roman"/>
                <a:ea typeface="Times New Roman"/>
                <a:cs typeface="Times New Roman"/>
                <a:sym typeface="Times New Roman"/>
              </a:rPr>
            </a:br>
            <a:r>
              <a:rPr i="0" lang="es-ES" sz="1400">
                <a:latin typeface="Times New Roman"/>
                <a:ea typeface="Times New Roman"/>
                <a:cs typeface="Times New Roman"/>
                <a:sym typeface="Times New Roman"/>
              </a:rPr>
              <a:t>Espirar como un dios, lánguidamente,</a:t>
            </a:r>
            <a:endParaRPr/>
          </a:p>
          <a:p>
            <a:pPr indent="0" lvl="0" marL="114300" rtl="0" algn="l">
              <a:lnSpc>
                <a:spcPct val="100000"/>
              </a:lnSpc>
              <a:spcBef>
                <a:spcPts val="600"/>
              </a:spcBef>
              <a:spcAft>
                <a:spcPts val="0"/>
              </a:spcAft>
              <a:buSzPts val="3000"/>
              <a:buNone/>
            </a:pPr>
            <a:r>
              <a:rPr i="0" lang="es-ES" sz="1400">
                <a:latin typeface="Times New Roman"/>
                <a:ea typeface="Times New Roman"/>
                <a:cs typeface="Times New Roman"/>
                <a:sym typeface="Times New Roman"/>
              </a:rPr>
              <a:t>teniendo tus cabellos por guirnalda,</a:t>
            </a:r>
            <a:br>
              <a:rPr i="0" lang="es-ES" sz="1400">
                <a:latin typeface="Times New Roman"/>
                <a:ea typeface="Times New Roman"/>
                <a:cs typeface="Times New Roman"/>
                <a:sym typeface="Times New Roman"/>
              </a:rPr>
            </a:br>
            <a:r>
              <a:rPr i="0" lang="es-ES" sz="1400">
                <a:latin typeface="Times New Roman"/>
                <a:ea typeface="Times New Roman"/>
                <a:cs typeface="Times New Roman"/>
                <a:sym typeface="Times New Roman"/>
              </a:rPr>
              <a:t>para que al roce de una carne ardiente</a:t>
            </a:r>
            <a:br>
              <a:rPr i="0" lang="es-ES" sz="1400">
                <a:latin typeface="Times New Roman"/>
                <a:ea typeface="Times New Roman"/>
                <a:cs typeface="Times New Roman"/>
                <a:sym typeface="Times New Roman"/>
              </a:rPr>
            </a:br>
            <a:r>
              <a:rPr i="0" lang="es-ES" sz="1400">
                <a:latin typeface="Times New Roman"/>
                <a:ea typeface="Times New Roman"/>
                <a:cs typeface="Times New Roman"/>
                <a:sym typeface="Times New Roman"/>
              </a:rPr>
              <a:t>se estremezca el cadáver en tu falda...</a:t>
            </a:r>
            <a:endParaRPr/>
          </a:p>
          <a:p>
            <a:pPr indent="0" lvl="0" marL="114300" rtl="0" algn="r">
              <a:lnSpc>
                <a:spcPct val="100000"/>
              </a:lnSpc>
              <a:spcBef>
                <a:spcPts val="600"/>
              </a:spcBef>
              <a:spcAft>
                <a:spcPts val="0"/>
              </a:spcAft>
              <a:buSzPts val="3000"/>
              <a:buNone/>
            </a:pPr>
            <a:r>
              <a:rPr lang="es-ES" sz="1100">
                <a:latin typeface="Times New Roman"/>
                <a:ea typeface="Times New Roman"/>
                <a:cs typeface="Times New Roman"/>
                <a:sym typeface="Times New Roman"/>
              </a:rPr>
              <a:t>			CARLOS PEZOA VELIZ </a:t>
            </a:r>
            <a:endParaRPr sz="1100">
              <a:latin typeface="Times New Roman"/>
              <a:ea typeface="Times New Roman"/>
              <a:cs typeface="Times New Roman"/>
              <a:sym typeface="Times New Roman"/>
            </a:endParaRPr>
          </a:p>
          <a:p>
            <a:pPr indent="0" lvl="0" marL="114300" rtl="0" algn="r">
              <a:lnSpc>
                <a:spcPct val="100000"/>
              </a:lnSpc>
              <a:spcBef>
                <a:spcPts val="600"/>
              </a:spcBef>
              <a:spcAft>
                <a:spcPts val="0"/>
              </a:spcAft>
              <a:buSzPts val="3000"/>
              <a:buNone/>
            </a:pPr>
            <a:r>
              <a:rPr lang="es-ES" sz="1100">
                <a:latin typeface="Times New Roman"/>
                <a:ea typeface="Times New Roman"/>
                <a:cs typeface="Times New Roman"/>
                <a:sym typeface="Times New Roman"/>
              </a:rPr>
              <a:t> ( Chile, 1879 - 1908 )</a:t>
            </a:r>
            <a:endParaRPr/>
          </a:p>
          <a:p>
            <a:pPr indent="-228600" lvl="0" marL="457200" rtl="0" algn="l">
              <a:lnSpc>
                <a:spcPct val="100000"/>
              </a:lnSpc>
              <a:spcBef>
                <a:spcPts val="600"/>
              </a:spcBef>
              <a:spcAft>
                <a:spcPts val="0"/>
              </a:spcAft>
              <a:buClr>
                <a:srgbClr val="FFFFFF"/>
              </a:buClr>
              <a:buSzPts val="3000"/>
              <a:buNone/>
            </a:pPr>
            <a:r>
              <a:t/>
            </a:r>
            <a:endParaRPr sz="1100">
              <a:latin typeface="Times New Roman"/>
              <a:ea typeface="Times New Roman"/>
              <a:cs typeface="Times New Roman"/>
              <a:sym typeface="Times New Roman"/>
            </a:endParaRPr>
          </a:p>
        </p:txBody>
      </p:sp>
      <p:sp>
        <p:nvSpPr>
          <p:cNvPr id="85" name="Google Shape;85;p15"/>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
        <p:nvSpPr>
          <p:cNvPr id="86" name="Google Shape;86;p15"/>
          <p:cNvSpPr txBox="1"/>
          <p:nvPr>
            <p:ph idx="4294967295" type="title"/>
          </p:nvPr>
        </p:nvSpPr>
        <p:spPr>
          <a:xfrm>
            <a:off x="850605" y="113931"/>
            <a:ext cx="3227388" cy="8572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2600"/>
              <a:buFont typeface="Titillium Web"/>
              <a:buNone/>
            </a:pPr>
            <a:r>
              <a:rPr lang="es-ES" sz="2800">
                <a:solidFill>
                  <a:schemeClr val="lt1"/>
                </a:solidFill>
                <a:latin typeface="Times New Roman"/>
                <a:ea typeface="Times New Roman"/>
                <a:cs typeface="Times New Roman"/>
                <a:sym typeface="Times New Roman"/>
              </a:rPr>
              <a:t>Tienes ojos de abismo, cabellera...</a:t>
            </a:r>
            <a:br>
              <a:rPr lang="es-ES" sz="2800">
                <a:latin typeface="Times New Roman"/>
                <a:ea typeface="Times New Roman"/>
                <a:cs typeface="Times New Roman"/>
                <a:sym typeface="Times New Roman"/>
              </a:rPr>
            </a:b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6"/>
          <p:cNvSpPr txBox="1"/>
          <p:nvPr>
            <p:ph type="title"/>
          </p:nvPr>
        </p:nvSpPr>
        <p:spPr>
          <a:xfrm>
            <a:off x="821113" y="0"/>
            <a:ext cx="3226800" cy="85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FFFFFF"/>
              </a:buClr>
              <a:buSzPts val="2600"/>
              <a:buNone/>
            </a:pPr>
            <a:r>
              <a:rPr lang="es-ES"/>
              <a:t>Ejemplo en la música</a:t>
            </a:r>
            <a:br>
              <a:rPr lang="es-ES"/>
            </a:br>
            <a:endParaRPr/>
          </a:p>
        </p:txBody>
      </p:sp>
      <p:sp>
        <p:nvSpPr>
          <p:cNvPr id="92" name="Google Shape;92;p16"/>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
        <p:nvSpPr>
          <p:cNvPr id="93" name="Google Shape;93;p16"/>
          <p:cNvSpPr txBox="1"/>
          <p:nvPr>
            <p:ph idx="4294967295" type="body"/>
          </p:nvPr>
        </p:nvSpPr>
        <p:spPr>
          <a:xfrm>
            <a:off x="595422" y="428700"/>
            <a:ext cx="3965945" cy="4473600"/>
          </a:xfrm>
          <a:prstGeom prst="rect">
            <a:avLst/>
          </a:prstGeom>
          <a:noFill/>
          <a:ln>
            <a:noFill/>
          </a:ln>
        </p:spPr>
        <p:txBody>
          <a:bodyPr anchorCtr="0" anchor="t" bIns="91425" lIns="91425" spcFirstLastPara="1" rIns="91425" wrap="square" tIns="91425">
            <a:noAutofit/>
          </a:bodyPr>
          <a:lstStyle/>
          <a:p>
            <a:pPr indent="0" lvl="0" marL="114300" rtl="0" algn="l">
              <a:lnSpc>
                <a:spcPct val="100000"/>
              </a:lnSpc>
              <a:spcBef>
                <a:spcPts val="600"/>
              </a:spcBef>
              <a:spcAft>
                <a:spcPts val="0"/>
              </a:spcAft>
              <a:buSzPts val="1800"/>
              <a:buNone/>
            </a:pPr>
            <a:r>
              <a:rPr b="1" lang="es-ES" sz="1400">
                <a:solidFill>
                  <a:schemeClr val="lt1"/>
                </a:solidFill>
                <a:latin typeface="Times New Roman"/>
                <a:ea typeface="Times New Roman"/>
                <a:cs typeface="Times New Roman"/>
                <a:sym typeface="Times New Roman"/>
              </a:rPr>
              <a:t>Propuesta indecente</a:t>
            </a:r>
            <a:endParaRPr/>
          </a:p>
          <a:p>
            <a:pPr indent="0" lvl="0" marL="114300" rtl="0" algn="r">
              <a:lnSpc>
                <a:spcPct val="100000"/>
              </a:lnSpc>
              <a:spcBef>
                <a:spcPts val="600"/>
              </a:spcBef>
              <a:spcAft>
                <a:spcPts val="0"/>
              </a:spcAft>
              <a:buSzPts val="1800"/>
              <a:buNone/>
            </a:pPr>
            <a:r>
              <a:rPr b="1" lang="es-ES" sz="1000">
                <a:solidFill>
                  <a:schemeClr val="lt1"/>
                </a:solidFill>
                <a:latin typeface="Times New Roman"/>
                <a:ea typeface="Times New Roman"/>
                <a:cs typeface="Times New Roman"/>
                <a:sym typeface="Times New Roman"/>
              </a:rPr>
              <a:t>Romeo Santos (2014)</a:t>
            </a:r>
            <a:endParaRPr/>
          </a:p>
          <a:p>
            <a:pPr indent="0" lvl="0" marL="114300" rtl="0" algn="l">
              <a:lnSpc>
                <a:spcPct val="100000"/>
              </a:lnSpc>
              <a:spcBef>
                <a:spcPts val="600"/>
              </a:spcBef>
              <a:spcAft>
                <a:spcPts val="0"/>
              </a:spcAft>
              <a:buSzPts val="1800"/>
              <a:buNone/>
            </a:pPr>
            <a:r>
              <a:rPr lang="es-ES" sz="1200">
                <a:solidFill>
                  <a:schemeClr val="lt1"/>
                </a:solidFill>
                <a:latin typeface="Times New Roman"/>
                <a:ea typeface="Times New Roman"/>
                <a:cs typeface="Times New Roman"/>
                <a:sym typeface="Times New Roman"/>
              </a:rPr>
              <a:t>Que bien te ves</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Te adelanto, no me importa quién sea él</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Dígame usted</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Si ha hecho algo travieso alguna vez […]</a:t>
            </a:r>
            <a:endParaRPr sz="1200">
              <a:solidFill>
                <a:schemeClr val="lt1"/>
              </a:solidFill>
              <a:latin typeface="Times New Roman"/>
              <a:ea typeface="Times New Roman"/>
              <a:cs typeface="Times New Roman"/>
              <a:sym typeface="Times New Roman"/>
            </a:endParaRPr>
          </a:p>
          <a:p>
            <a:pPr indent="0" lvl="0" marL="114300" rtl="0" algn="l">
              <a:lnSpc>
                <a:spcPct val="100000"/>
              </a:lnSpc>
              <a:spcBef>
                <a:spcPts val="600"/>
              </a:spcBef>
              <a:spcAft>
                <a:spcPts val="0"/>
              </a:spcAft>
              <a:buSzPts val="1800"/>
              <a:buNone/>
            </a:pPr>
            <a:r>
              <a:rPr lang="es-ES" sz="1200">
                <a:solidFill>
                  <a:schemeClr val="lt1"/>
                </a:solidFill>
                <a:latin typeface="Times New Roman"/>
                <a:ea typeface="Times New Roman"/>
                <a:cs typeface="Times New Roman"/>
                <a:sym typeface="Times New Roman"/>
              </a:rPr>
              <a:t>Si te invito a una copa</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Y me acerco a tu boca</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Si te robo un besito</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A ver, ¿te enojas conmigo?</a:t>
            </a:r>
            <a:endParaRPr/>
          </a:p>
          <a:p>
            <a:pPr indent="0" lvl="0" marL="114300" rtl="0" algn="l">
              <a:lnSpc>
                <a:spcPct val="100000"/>
              </a:lnSpc>
              <a:spcBef>
                <a:spcPts val="600"/>
              </a:spcBef>
              <a:spcAft>
                <a:spcPts val="0"/>
              </a:spcAft>
              <a:buSzPts val="1800"/>
              <a:buNone/>
            </a:pPr>
            <a:r>
              <a:rPr lang="es-ES" sz="1200">
                <a:solidFill>
                  <a:schemeClr val="lt1"/>
                </a:solidFill>
                <a:latin typeface="Times New Roman"/>
                <a:ea typeface="Times New Roman"/>
                <a:cs typeface="Times New Roman"/>
                <a:sym typeface="Times New Roman"/>
              </a:rPr>
              <a:t>¿Qué dirías si esta noche</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Te seduzco en mi coche?</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Que se empañen los vidrios</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Y la regla es que goces […]</a:t>
            </a:r>
            <a:endParaRPr sz="1200">
              <a:solidFill>
                <a:schemeClr val="lt1"/>
              </a:solidFill>
              <a:latin typeface="Times New Roman"/>
              <a:ea typeface="Times New Roman"/>
              <a:cs typeface="Times New Roman"/>
              <a:sym typeface="Times New Roman"/>
            </a:endParaRPr>
          </a:p>
          <a:p>
            <a:pPr indent="0" lvl="0" marL="114300" rtl="0" algn="l">
              <a:lnSpc>
                <a:spcPct val="100000"/>
              </a:lnSpc>
              <a:spcBef>
                <a:spcPts val="600"/>
              </a:spcBef>
              <a:spcAft>
                <a:spcPts val="0"/>
              </a:spcAft>
              <a:buSzPts val="1800"/>
              <a:buNone/>
            </a:pPr>
            <a:r>
              <a:rPr lang="es-ES" sz="1200">
                <a:solidFill>
                  <a:schemeClr val="lt1"/>
                </a:solidFill>
                <a:latin typeface="Times New Roman"/>
                <a:ea typeface="Times New Roman"/>
                <a:cs typeface="Times New Roman"/>
                <a:sym typeface="Times New Roman"/>
              </a:rPr>
              <a:t>Poner en juego tu cuerpo</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Si te parece prudente</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Esta propuesta indecente</a:t>
            </a:r>
            <a:endParaRPr/>
          </a:p>
          <a:p>
            <a:pPr indent="0" lvl="0" marL="114300" rtl="0" algn="l">
              <a:lnSpc>
                <a:spcPct val="100000"/>
              </a:lnSpc>
              <a:spcBef>
                <a:spcPts val="600"/>
              </a:spcBef>
              <a:spcAft>
                <a:spcPts val="0"/>
              </a:spcAft>
              <a:buSzPts val="1800"/>
              <a:buNone/>
            </a:pPr>
            <a:r>
              <a:rPr lang="es-ES" sz="1200">
                <a:solidFill>
                  <a:schemeClr val="lt1"/>
                </a:solidFill>
                <a:latin typeface="Times New Roman"/>
                <a:ea typeface="Times New Roman"/>
                <a:cs typeface="Times New Roman"/>
                <a:sym typeface="Times New Roman"/>
              </a:rPr>
              <a:t>A ver, a ver</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Permíteme apreciar tu desnudez</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Relájate</a:t>
            </a:r>
            <a:br>
              <a:rPr lang="es-ES" sz="1200">
                <a:solidFill>
                  <a:schemeClr val="lt1"/>
                </a:solidFill>
                <a:latin typeface="Times New Roman"/>
                <a:ea typeface="Times New Roman"/>
                <a:cs typeface="Times New Roman"/>
                <a:sym typeface="Times New Roman"/>
              </a:rPr>
            </a:br>
            <a:r>
              <a:rPr lang="es-ES" sz="1200">
                <a:solidFill>
                  <a:schemeClr val="lt1"/>
                </a:solidFill>
                <a:latin typeface="Times New Roman"/>
                <a:ea typeface="Times New Roman"/>
                <a:cs typeface="Times New Roman"/>
                <a:sym typeface="Times New Roman"/>
              </a:rPr>
              <a:t>Que este Martini calmará tu timidez […]</a:t>
            </a:r>
            <a:endParaRPr sz="1200">
              <a:latin typeface="Times New Roman"/>
              <a:ea typeface="Times New Roman"/>
              <a:cs typeface="Times New Roman"/>
              <a:sym typeface="Times New Roman"/>
            </a:endParaRPr>
          </a:p>
          <a:p>
            <a:pPr indent="-228600" lvl="0" marL="457200" rtl="0" algn="l">
              <a:lnSpc>
                <a:spcPct val="100000"/>
              </a:lnSpc>
              <a:spcBef>
                <a:spcPts val="600"/>
              </a:spcBef>
              <a:spcAft>
                <a:spcPts val="0"/>
              </a:spcAft>
              <a:buClr>
                <a:schemeClr val="accent1"/>
              </a:buClr>
              <a:buSzPts val="1800"/>
              <a:buFont typeface="Titillium Web"/>
              <a:buNone/>
            </a:pPr>
            <a:r>
              <a:t/>
            </a:r>
            <a:endParaRPr sz="1200"/>
          </a:p>
        </p:txBody>
      </p:sp>
      <p:sp>
        <p:nvSpPr>
          <p:cNvPr id="94" name="Google Shape;94;p16"/>
          <p:cNvSpPr txBox="1"/>
          <p:nvPr/>
        </p:nvSpPr>
        <p:spPr>
          <a:xfrm>
            <a:off x="5451609" y="0"/>
            <a:ext cx="3226800" cy="857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FFFFFF"/>
              </a:buClr>
              <a:buSzPts val="2600"/>
              <a:buFont typeface="Titillium Web"/>
              <a:buNone/>
            </a:pPr>
            <a:r>
              <a:rPr b="1" i="0" lang="es-ES" sz="2600" u="none" cap="none" strike="noStrike">
                <a:solidFill>
                  <a:schemeClr val="dk1"/>
                </a:solidFill>
                <a:latin typeface="Titillium Web"/>
                <a:ea typeface="Titillium Web"/>
                <a:cs typeface="Titillium Web"/>
                <a:sym typeface="Titillium Web"/>
              </a:rPr>
              <a:t>Ejemplo en el cine </a:t>
            </a:r>
            <a:r>
              <a:rPr b="1" i="0" lang="es-ES" sz="2600" u="none" cap="none" strike="noStrike">
                <a:solidFill>
                  <a:srgbClr val="FFFFFF"/>
                </a:solidFill>
                <a:latin typeface="Titillium Web"/>
                <a:ea typeface="Titillium Web"/>
                <a:cs typeface="Titillium Web"/>
                <a:sym typeface="Titillium Web"/>
              </a:rPr>
              <a:t>en la música</a:t>
            </a:r>
            <a:br>
              <a:rPr b="1" i="0" lang="es-ES" sz="2600" u="none" cap="none" strike="noStrike">
                <a:solidFill>
                  <a:srgbClr val="FFFFFF"/>
                </a:solidFill>
                <a:latin typeface="Titillium Web"/>
                <a:ea typeface="Titillium Web"/>
                <a:cs typeface="Titillium Web"/>
                <a:sym typeface="Titillium Web"/>
              </a:rPr>
            </a:br>
            <a:endParaRPr b="1" i="0" sz="2600" u="none" cap="none" strike="noStrike">
              <a:solidFill>
                <a:srgbClr val="FFFFFF"/>
              </a:solidFill>
              <a:latin typeface="Titillium Web"/>
              <a:ea typeface="Titillium Web"/>
              <a:cs typeface="Titillium Web"/>
              <a:sym typeface="Titillium Web"/>
            </a:endParaRPr>
          </a:p>
        </p:txBody>
      </p:sp>
      <p:pic>
        <p:nvPicPr>
          <p:cNvPr descr="Amigos con beneficios surge partiendo de la película &quot;Amigos con ..." id="95" name="Google Shape;95;p16"/>
          <p:cNvPicPr preferRelativeResize="0"/>
          <p:nvPr/>
        </p:nvPicPr>
        <p:blipFill rotWithShape="1">
          <a:blip r:embed="rId3">
            <a:alphaModFix/>
          </a:blip>
          <a:srcRect b="6458" l="11099" r="0" t="5326"/>
          <a:stretch/>
        </p:blipFill>
        <p:spPr>
          <a:xfrm>
            <a:off x="5078776" y="582517"/>
            <a:ext cx="3599633" cy="4560983"/>
          </a:xfrm>
          <a:prstGeom prst="rect">
            <a:avLst/>
          </a:prstGeom>
          <a:noFill/>
          <a:ln>
            <a:noFill/>
          </a:ln>
        </p:spPr>
      </p:pic>
      <p:pic>
        <p:nvPicPr>
          <p:cNvPr id="96" name="Google Shape;96;p16"/>
          <p:cNvPicPr preferRelativeResize="0"/>
          <p:nvPr/>
        </p:nvPicPr>
        <p:blipFill rotWithShape="1">
          <a:blip r:embed="rId4">
            <a:alphaModFix/>
          </a:blip>
          <a:srcRect b="0" l="0" r="0" t="0"/>
          <a:stretch/>
        </p:blipFill>
        <p:spPr>
          <a:xfrm>
            <a:off x="3342096" y="570352"/>
            <a:ext cx="1219271" cy="28704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type="ctrTitle"/>
          </p:nvPr>
        </p:nvSpPr>
        <p:spPr>
          <a:xfrm>
            <a:off x="826350" y="1519225"/>
            <a:ext cx="4638300" cy="1159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FFFFFF"/>
              </a:buClr>
              <a:buSzPts val="3600"/>
              <a:buNone/>
            </a:pPr>
            <a:r>
              <a:rPr lang="es-ES" sz="7200"/>
              <a:t>Amor idealizado</a:t>
            </a:r>
            <a:endParaRPr sz="7200"/>
          </a:p>
        </p:txBody>
      </p:sp>
      <p:sp>
        <p:nvSpPr>
          <p:cNvPr id="102" name="Google Shape;102;p17"/>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idx="1" type="body"/>
          </p:nvPr>
        </p:nvSpPr>
        <p:spPr>
          <a:xfrm>
            <a:off x="769995" y="0"/>
            <a:ext cx="7076833" cy="4944140"/>
          </a:xfrm>
          <a:prstGeom prst="rect">
            <a:avLst/>
          </a:prstGeom>
          <a:noFill/>
          <a:ln>
            <a:noFill/>
          </a:ln>
        </p:spPr>
        <p:txBody>
          <a:bodyPr anchorCtr="0" anchor="t" bIns="91425" lIns="91425" spcFirstLastPara="1" rIns="91425" wrap="square" tIns="91425">
            <a:noAutofit/>
          </a:bodyPr>
          <a:lstStyle/>
          <a:p>
            <a:pPr indent="-285750" lvl="0" marL="285750" rtl="0" algn="just">
              <a:lnSpc>
                <a:spcPct val="100000"/>
              </a:lnSpc>
              <a:spcBef>
                <a:spcPts val="1000"/>
              </a:spcBef>
              <a:spcAft>
                <a:spcPts val="0"/>
              </a:spcAft>
              <a:buSzPts val="1440"/>
              <a:buFont typeface="Arial"/>
              <a:buChar char="•"/>
            </a:pPr>
            <a:r>
              <a:rPr lang="es-ES">
                <a:solidFill>
                  <a:srgbClr val="000000"/>
                </a:solidFill>
                <a:latin typeface="Times New Roman"/>
                <a:ea typeface="Times New Roman"/>
                <a:cs typeface="Times New Roman"/>
                <a:sym typeface="Times New Roman"/>
              </a:rPr>
              <a:t>Consiste en elevar al ser amado a dimensiones más allá de la realidad.</a:t>
            </a:r>
            <a:endParaRPr/>
          </a:p>
          <a:p>
            <a:pPr indent="0" lvl="0" marL="0" rtl="0" algn="just">
              <a:lnSpc>
                <a:spcPct val="100000"/>
              </a:lnSpc>
              <a:spcBef>
                <a:spcPts val="1000"/>
              </a:spcBef>
              <a:spcAft>
                <a:spcPts val="0"/>
              </a:spcAft>
              <a:buSzPts val="1440"/>
              <a:buNone/>
            </a:pPr>
            <a:r>
              <a:t/>
            </a:r>
            <a:endParaRPr>
              <a:solidFill>
                <a:srgbClr val="000000"/>
              </a:solidFill>
              <a:latin typeface="Times New Roman"/>
              <a:ea typeface="Times New Roman"/>
              <a:cs typeface="Times New Roman"/>
              <a:sym typeface="Times New Roman"/>
            </a:endParaRPr>
          </a:p>
          <a:p>
            <a:pPr indent="-285750" lvl="0" marL="285750" rtl="0" algn="just">
              <a:lnSpc>
                <a:spcPct val="100000"/>
              </a:lnSpc>
              <a:spcBef>
                <a:spcPts val="1000"/>
              </a:spcBef>
              <a:spcAft>
                <a:spcPts val="0"/>
              </a:spcAft>
              <a:buSzPts val="1440"/>
              <a:buFont typeface="Arial"/>
              <a:buChar char="•"/>
            </a:pPr>
            <a:r>
              <a:rPr lang="es-ES">
                <a:solidFill>
                  <a:srgbClr val="000000"/>
                </a:solidFill>
                <a:latin typeface="Times New Roman"/>
                <a:ea typeface="Times New Roman"/>
                <a:cs typeface="Times New Roman"/>
                <a:sym typeface="Times New Roman"/>
              </a:rPr>
              <a:t>La idealización provoca que no se enamore del ser real, sino que de la imagen perfecta y mental de esa persona.</a:t>
            </a:r>
            <a:endParaRPr/>
          </a:p>
          <a:p>
            <a:pPr indent="0" lvl="0" marL="0" rtl="0" algn="just">
              <a:lnSpc>
                <a:spcPct val="100000"/>
              </a:lnSpc>
              <a:spcBef>
                <a:spcPts val="1000"/>
              </a:spcBef>
              <a:spcAft>
                <a:spcPts val="0"/>
              </a:spcAft>
              <a:buSzPts val="1440"/>
              <a:buNone/>
            </a:pPr>
            <a:r>
              <a:t/>
            </a:r>
            <a:endParaRPr>
              <a:solidFill>
                <a:srgbClr val="000000"/>
              </a:solidFill>
              <a:latin typeface="Times New Roman"/>
              <a:ea typeface="Times New Roman"/>
              <a:cs typeface="Times New Roman"/>
              <a:sym typeface="Times New Roman"/>
            </a:endParaRPr>
          </a:p>
          <a:p>
            <a:pPr indent="-285750" lvl="0" marL="285750" rtl="0" algn="just">
              <a:lnSpc>
                <a:spcPct val="100000"/>
              </a:lnSpc>
              <a:spcBef>
                <a:spcPts val="1000"/>
              </a:spcBef>
              <a:spcAft>
                <a:spcPts val="0"/>
              </a:spcAft>
              <a:buSzPts val="1440"/>
              <a:buFont typeface="Arial"/>
              <a:buChar char="•"/>
            </a:pPr>
            <a:r>
              <a:rPr lang="es-ES">
                <a:solidFill>
                  <a:srgbClr val="000000"/>
                </a:solidFill>
                <a:latin typeface="Times New Roman"/>
                <a:ea typeface="Times New Roman"/>
                <a:cs typeface="Times New Roman"/>
                <a:sym typeface="Times New Roman"/>
              </a:rPr>
              <a:t> Este tipo de amor difícilmente se concreta, tiende a sobrevivir más en el plano de la ilusión y de la esperanza.</a:t>
            </a:r>
            <a:endParaRPr/>
          </a:p>
          <a:p>
            <a:pPr indent="0" lvl="0" marL="0" rtl="0" algn="just">
              <a:lnSpc>
                <a:spcPct val="100000"/>
              </a:lnSpc>
              <a:spcBef>
                <a:spcPts val="1000"/>
              </a:spcBef>
              <a:spcAft>
                <a:spcPts val="0"/>
              </a:spcAft>
              <a:buSzPts val="1440"/>
              <a:buNone/>
            </a:pPr>
            <a:r>
              <a:t/>
            </a:r>
            <a:endParaRPr>
              <a:solidFill>
                <a:srgbClr val="000000"/>
              </a:solidFill>
              <a:latin typeface="Times New Roman"/>
              <a:ea typeface="Times New Roman"/>
              <a:cs typeface="Times New Roman"/>
              <a:sym typeface="Times New Roman"/>
            </a:endParaRPr>
          </a:p>
          <a:p>
            <a:pPr indent="-285750" lvl="0" marL="285750" rtl="0" algn="just">
              <a:lnSpc>
                <a:spcPct val="100000"/>
              </a:lnSpc>
              <a:spcBef>
                <a:spcPts val="1000"/>
              </a:spcBef>
              <a:spcAft>
                <a:spcPts val="0"/>
              </a:spcAft>
              <a:buSzPts val="1440"/>
              <a:buFont typeface="Arial"/>
              <a:buChar char="•"/>
            </a:pPr>
            <a:r>
              <a:rPr lang="es-ES">
                <a:solidFill>
                  <a:srgbClr val="000000"/>
                </a:solidFill>
                <a:latin typeface="Times New Roman"/>
                <a:ea typeface="Times New Roman"/>
                <a:cs typeface="Times New Roman"/>
                <a:sym typeface="Times New Roman"/>
              </a:rPr>
              <a:t>El amor se concibe como una vía para aproximarse a la Belleza, al Bien o a Dios.</a:t>
            </a:r>
            <a:endParaRPr/>
          </a:p>
          <a:p>
            <a:pPr indent="-194310" lvl="0" marL="285750" rtl="0" algn="just">
              <a:lnSpc>
                <a:spcPct val="100000"/>
              </a:lnSpc>
              <a:spcBef>
                <a:spcPts val="1000"/>
              </a:spcBef>
              <a:spcAft>
                <a:spcPts val="0"/>
              </a:spcAft>
              <a:buSzPts val="1440"/>
              <a:buFont typeface="Arial"/>
              <a:buNone/>
            </a:pPr>
            <a:r>
              <a:t/>
            </a:r>
            <a:endParaRPr>
              <a:solidFill>
                <a:srgbClr val="000000"/>
              </a:solidFill>
              <a:latin typeface="Times New Roman"/>
              <a:ea typeface="Times New Roman"/>
              <a:cs typeface="Times New Roman"/>
              <a:sym typeface="Times New Roman"/>
            </a:endParaRPr>
          </a:p>
          <a:p>
            <a:pPr indent="-285750" lvl="0" marL="285750" rtl="0" algn="just">
              <a:lnSpc>
                <a:spcPct val="100000"/>
              </a:lnSpc>
              <a:spcBef>
                <a:spcPts val="1000"/>
              </a:spcBef>
              <a:spcAft>
                <a:spcPts val="0"/>
              </a:spcAft>
              <a:buSzPts val="1440"/>
              <a:buFont typeface="Arial"/>
              <a:buChar char="•"/>
            </a:pPr>
            <a:r>
              <a:rPr lang="es-ES">
                <a:solidFill>
                  <a:srgbClr val="000000"/>
                </a:solidFill>
                <a:latin typeface="Times New Roman"/>
                <a:ea typeface="Times New Roman"/>
                <a:cs typeface="Times New Roman"/>
                <a:sym typeface="Times New Roman"/>
              </a:rPr>
              <a:t>El ser amado se entiende como un objeto de devoción y culto, como en “Don Quijote” (1605) del escritor español Miguel de Cervantes.</a:t>
            </a:r>
            <a:endParaRPr/>
          </a:p>
          <a:p>
            <a:pPr indent="-194310" lvl="0" marL="285750" rtl="0" algn="just">
              <a:lnSpc>
                <a:spcPct val="100000"/>
              </a:lnSpc>
              <a:spcBef>
                <a:spcPts val="1000"/>
              </a:spcBef>
              <a:spcAft>
                <a:spcPts val="0"/>
              </a:spcAft>
              <a:buSzPts val="1440"/>
              <a:buFont typeface="Arial"/>
              <a:buNone/>
            </a:pPr>
            <a:r>
              <a:t/>
            </a:r>
            <a:endParaRPr>
              <a:solidFill>
                <a:srgbClr val="000000"/>
              </a:solidFill>
              <a:latin typeface="Trebuchet MS"/>
              <a:ea typeface="Trebuchet MS"/>
              <a:cs typeface="Trebuchet MS"/>
              <a:sym typeface="Trebuchet MS"/>
            </a:endParaRPr>
          </a:p>
          <a:p>
            <a:pPr indent="-194310" lvl="0" marL="285750" rtl="0" algn="just">
              <a:lnSpc>
                <a:spcPct val="100000"/>
              </a:lnSpc>
              <a:spcBef>
                <a:spcPts val="1000"/>
              </a:spcBef>
              <a:spcAft>
                <a:spcPts val="0"/>
              </a:spcAft>
              <a:buSzPts val="1440"/>
              <a:buFont typeface="Arial"/>
              <a:buNone/>
            </a:pPr>
            <a:r>
              <a:t/>
            </a:r>
            <a:endParaRPr>
              <a:solidFill>
                <a:srgbClr val="000000"/>
              </a:solidFill>
              <a:latin typeface="Trebuchet MS"/>
              <a:ea typeface="Trebuchet MS"/>
              <a:cs typeface="Trebuchet MS"/>
              <a:sym typeface="Trebuchet MS"/>
            </a:endParaRPr>
          </a:p>
          <a:p>
            <a:pPr indent="-228600" lvl="0" marL="457200" rtl="0" algn="l">
              <a:lnSpc>
                <a:spcPct val="100000"/>
              </a:lnSpc>
              <a:spcBef>
                <a:spcPts val="600"/>
              </a:spcBef>
              <a:spcAft>
                <a:spcPts val="0"/>
              </a:spcAft>
              <a:buSzPts val="1800"/>
              <a:buNone/>
            </a:pPr>
            <a:r>
              <a:t/>
            </a:r>
            <a:endParaRPr/>
          </a:p>
        </p:txBody>
      </p:sp>
      <p:sp>
        <p:nvSpPr>
          <p:cNvPr id="108" name="Google Shape;108;p18"/>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txBox="1"/>
          <p:nvPr>
            <p:ph idx="1" type="body"/>
          </p:nvPr>
        </p:nvSpPr>
        <p:spPr>
          <a:xfrm>
            <a:off x="1041991" y="857250"/>
            <a:ext cx="6241311" cy="4171950"/>
          </a:xfrm>
          <a:prstGeom prst="rect">
            <a:avLst/>
          </a:prstGeom>
          <a:noFill/>
          <a:ln>
            <a:noFill/>
          </a:ln>
        </p:spPr>
        <p:txBody>
          <a:bodyPr anchorCtr="0" anchor="t" bIns="91425" lIns="91425" spcFirstLastPara="1" rIns="91425" wrap="square" tIns="91425">
            <a:noAutofit/>
          </a:bodyPr>
          <a:lstStyle/>
          <a:p>
            <a:pPr indent="0" lvl="0" marL="0" rtl="0" algn="just">
              <a:lnSpc>
                <a:spcPct val="100000"/>
              </a:lnSpc>
              <a:spcBef>
                <a:spcPts val="1000"/>
              </a:spcBef>
              <a:spcAft>
                <a:spcPts val="0"/>
              </a:spcAft>
              <a:buClr>
                <a:srgbClr val="90C226"/>
              </a:buClr>
              <a:buSzPts val="1600"/>
              <a:buNone/>
            </a:pPr>
            <a:r>
              <a:rPr i="0" lang="es-ES" sz="2000">
                <a:solidFill>
                  <a:schemeClr val="lt1"/>
                </a:solidFill>
                <a:latin typeface="Times New Roman"/>
                <a:ea typeface="Times New Roman"/>
                <a:cs typeface="Times New Roman"/>
                <a:sym typeface="Times New Roman"/>
              </a:rPr>
              <a:t>Soberana y alta señora: el herido de punta de ausencia, y el llagado de las telas del corazón, dulcísima Dulcinea del Toboso, te envía la salud que él no tiene. Si tu hermosura me desprecia, si tu valor no es a mi favor, que yo sufra, mal podré sostenerme en esta cuita, que además de ser fuerte es muy duradera. Mi buen escudero Sancho te dará entera información del modo que por tu causa quedo. Si gustares de socorrerme, tuyo soy; y si no, haz lo que te viniere en gusto, que con acabar mi vida habré satisfecho a tu crueldad y a mi deseo. Tuyo hasta la muerte,</a:t>
            </a:r>
            <a:endParaRPr/>
          </a:p>
          <a:p>
            <a:pPr indent="0" lvl="0" marL="0" rtl="0" algn="r">
              <a:lnSpc>
                <a:spcPct val="100000"/>
              </a:lnSpc>
              <a:spcBef>
                <a:spcPts val="1000"/>
              </a:spcBef>
              <a:spcAft>
                <a:spcPts val="0"/>
              </a:spcAft>
              <a:buClr>
                <a:srgbClr val="90C226"/>
              </a:buClr>
              <a:buSzPts val="1600"/>
              <a:buNone/>
            </a:pPr>
            <a:r>
              <a:rPr i="0" lang="es-ES" sz="2000">
                <a:solidFill>
                  <a:schemeClr val="lt1"/>
                </a:solidFill>
                <a:latin typeface="Times New Roman"/>
                <a:ea typeface="Times New Roman"/>
                <a:cs typeface="Times New Roman"/>
                <a:sym typeface="Times New Roman"/>
              </a:rPr>
              <a:t>El caballero de la triste figura”</a:t>
            </a:r>
            <a:endParaRPr/>
          </a:p>
          <a:p>
            <a:pPr indent="-228600" lvl="0" marL="457200" rtl="0" algn="l">
              <a:lnSpc>
                <a:spcPct val="100000"/>
              </a:lnSpc>
              <a:spcBef>
                <a:spcPts val="600"/>
              </a:spcBef>
              <a:spcAft>
                <a:spcPts val="0"/>
              </a:spcAft>
              <a:buClr>
                <a:srgbClr val="FFFFFF"/>
              </a:buClr>
              <a:buSzPts val="3000"/>
              <a:buNone/>
            </a:pPr>
            <a:r>
              <a:t/>
            </a:r>
            <a:endParaRPr/>
          </a:p>
        </p:txBody>
      </p:sp>
      <p:sp>
        <p:nvSpPr>
          <p:cNvPr id="114" name="Google Shape;114;p19"/>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
        <p:nvSpPr>
          <p:cNvPr id="115" name="Google Shape;115;p19"/>
          <p:cNvSpPr txBox="1"/>
          <p:nvPr>
            <p:ph idx="4294967295" type="title"/>
          </p:nvPr>
        </p:nvSpPr>
        <p:spPr>
          <a:xfrm>
            <a:off x="1261050" y="0"/>
            <a:ext cx="3227388" cy="8572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2600"/>
              <a:buFont typeface="Titillium Web"/>
              <a:buNone/>
            </a:pPr>
            <a:r>
              <a:rPr i="1" lang="es-ES" u="sng">
                <a:solidFill>
                  <a:schemeClr val="lt1"/>
                </a:solidFill>
              </a:rPr>
              <a:t>Carta de Don Quijote a Dulcinea</a:t>
            </a:r>
            <a:endParaRPr>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0"/>
          <p:cNvSpPr txBox="1"/>
          <p:nvPr>
            <p:ph type="title"/>
          </p:nvPr>
        </p:nvSpPr>
        <p:spPr>
          <a:xfrm>
            <a:off x="821113" y="0"/>
            <a:ext cx="3226800" cy="85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FFFFFF"/>
              </a:buClr>
              <a:buSzPts val="2600"/>
              <a:buNone/>
            </a:pPr>
            <a:r>
              <a:rPr lang="es-ES"/>
              <a:t>Ejemplo en la música</a:t>
            </a:r>
            <a:br>
              <a:rPr lang="es-ES"/>
            </a:br>
            <a:endParaRPr/>
          </a:p>
        </p:txBody>
      </p:sp>
      <p:sp>
        <p:nvSpPr>
          <p:cNvPr id="121" name="Google Shape;121;p20"/>
          <p:cNvSpPr txBox="1"/>
          <p:nvPr>
            <p:ph idx="12" type="sldNum"/>
          </p:nvPr>
        </p:nvSpPr>
        <p:spPr>
          <a:xfrm>
            <a:off x="8480584" y="4749851"/>
            <a:ext cx="548700" cy="393600"/>
          </a:xfrm>
          <a:prstGeom prst="rect">
            <a:avLst/>
          </a:prstGeom>
          <a:noFill/>
          <a:ln>
            <a:noFill/>
          </a:ln>
        </p:spPr>
        <p:txBody>
          <a:bodyPr anchorCtr="0" anchor="t"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es-ES"/>
              <a:t>‹#›</a:t>
            </a:fld>
            <a:endParaRPr/>
          </a:p>
        </p:txBody>
      </p:sp>
      <p:sp>
        <p:nvSpPr>
          <p:cNvPr id="122" name="Google Shape;122;p20"/>
          <p:cNvSpPr txBox="1"/>
          <p:nvPr>
            <p:ph idx="4294967295" type="body"/>
          </p:nvPr>
        </p:nvSpPr>
        <p:spPr>
          <a:xfrm>
            <a:off x="595422" y="428700"/>
            <a:ext cx="3965945" cy="471480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600"/>
              </a:spcBef>
              <a:spcAft>
                <a:spcPts val="0"/>
              </a:spcAft>
              <a:buClr>
                <a:schemeClr val="accent1"/>
              </a:buClr>
              <a:buSzPts val="1800"/>
              <a:buFont typeface="Titillium Web"/>
              <a:buChar char="▪"/>
            </a:pPr>
            <a:r>
              <a:rPr b="1" lang="es-ES" sz="1600">
                <a:solidFill>
                  <a:schemeClr val="lt1"/>
                </a:solidFill>
                <a:latin typeface="Times New Roman"/>
                <a:ea typeface="Times New Roman"/>
                <a:cs typeface="Times New Roman"/>
                <a:sym typeface="Times New Roman"/>
              </a:rPr>
              <a:t>La mujer perfecta</a:t>
            </a:r>
            <a:endParaRPr/>
          </a:p>
          <a:p>
            <a:pPr indent="-342900" lvl="2" marL="1371600" rtl="0" algn="r">
              <a:lnSpc>
                <a:spcPct val="100000"/>
              </a:lnSpc>
              <a:spcBef>
                <a:spcPts val="0"/>
              </a:spcBef>
              <a:spcAft>
                <a:spcPts val="0"/>
              </a:spcAft>
              <a:buSzPts val="1800"/>
              <a:buChar char="▸"/>
            </a:pPr>
            <a:r>
              <a:rPr lang="es-ES" sz="1200">
                <a:solidFill>
                  <a:schemeClr val="lt1"/>
                </a:solidFill>
                <a:latin typeface="Times New Roman"/>
                <a:ea typeface="Times New Roman"/>
                <a:cs typeface="Times New Roman"/>
                <a:sym typeface="Times New Roman"/>
              </a:rPr>
              <a:t>Kurt (2019)</a:t>
            </a:r>
            <a:endParaRPr/>
          </a:p>
          <a:p>
            <a:pPr indent="-342900" lvl="0" marL="457200" rtl="0" algn="l">
              <a:lnSpc>
                <a:spcPct val="100000"/>
              </a:lnSpc>
              <a:spcBef>
                <a:spcPts val="600"/>
              </a:spcBef>
              <a:spcAft>
                <a:spcPts val="0"/>
              </a:spcAft>
              <a:buClr>
                <a:schemeClr val="accent1"/>
              </a:buClr>
              <a:buSzPts val="1800"/>
              <a:buFont typeface="Titillium Web"/>
              <a:buChar char="▪"/>
            </a:pPr>
            <a:r>
              <a:rPr lang="es-ES" sz="1400">
                <a:solidFill>
                  <a:schemeClr val="lt1"/>
                </a:solidFill>
                <a:latin typeface="Times New Roman"/>
                <a:ea typeface="Times New Roman"/>
                <a:cs typeface="Times New Roman"/>
                <a:sym typeface="Times New Roman"/>
              </a:rPr>
              <a:t>Tan bonita, que le da celos al cielo</a:t>
            </a:r>
            <a:br>
              <a:rPr lang="es-ES" sz="1400">
                <a:solidFill>
                  <a:schemeClr val="lt1"/>
                </a:solidFill>
                <a:latin typeface="Times New Roman"/>
                <a:ea typeface="Times New Roman"/>
                <a:cs typeface="Times New Roman"/>
                <a:sym typeface="Times New Roman"/>
              </a:rPr>
            </a:br>
            <a:r>
              <a:rPr lang="es-ES" sz="1400">
                <a:solidFill>
                  <a:schemeClr val="lt1"/>
                </a:solidFill>
                <a:latin typeface="Times New Roman"/>
                <a:ea typeface="Times New Roman"/>
                <a:cs typeface="Times New Roman"/>
                <a:sym typeface="Times New Roman"/>
              </a:rPr>
              <a:t>Le va bien lo que se ponga</a:t>
            </a:r>
            <a:br>
              <a:rPr lang="es-ES" sz="1400">
                <a:solidFill>
                  <a:schemeClr val="lt1"/>
                </a:solidFill>
                <a:latin typeface="Times New Roman"/>
                <a:ea typeface="Times New Roman"/>
                <a:cs typeface="Times New Roman"/>
                <a:sym typeface="Times New Roman"/>
              </a:rPr>
            </a:br>
            <a:r>
              <a:rPr lang="es-ES" sz="1400">
                <a:solidFill>
                  <a:schemeClr val="lt1"/>
                </a:solidFill>
                <a:latin typeface="Times New Roman"/>
                <a:ea typeface="Times New Roman"/>
                <a:cs typeface="Times New Roman"/>
                <a:sym typeface="Times New Roman"/>
              </a:rPr>
              <a:t>Y no arregla su cabello</a:t>
            </a:r>
            <a:endParaRPr/>
          </a:p>
          <a:p>
            <a:pPr indent="-342900" lvl="0" marL="457200" rtl="0" algn="l">
              <a:lnSpc>
                <a:spcPct val="100000"/>
              </a:lnSpc>
              <a:spcBef>
                <a:spcPts val="600"/>
              </a:spcBef>
              <a:spcAft>
                <a:spcPts val="0"/>
              </a:spcAft>
              <a:buClr>
                <a:schemeClr val="accent1"/>
              </a:buClr>
              <a:buSzPts val="1800"/>
              <a:buFont typeface="Titillium Web"/>
              <a:buChar char="▪"/>
            </a:pPr>
            <a:r>
              <a:rPr lang="es-ES" sz="1400">
                <a:solidFill>
                  <a:schemeClr val="lt1"/>
                </a:solidFill>
                <a:latin typeface="Times New Roman"/>
                <a:ea typeface="Times New Roman"/>
                <a:cs typeface="Times New Roman"/>
                <a:sym typeface="Times New Roman"/>
              </a:rPr>
              <a:t>La critican porque odia usar tacones</a:t>
            </a:r>
            <a:br>
              <a:rPr lang="es-ES" sz="1400">
                <a:solidFill>
                  <a:schemeClr val="lt1"/>
                </a:solidFill>
                <a:latin typeface="Times New Roman"/>
                <a:ea typeface="Times New Roman"/>
                <a:cs typeface="Times New Roman"/>
                <a:sym typeface="Times New Roman"/>
              </a:rPr>
            </a:br>
            <a:r>
              <a:rPr lang="es-ES" sz="1400">
                <a:solidFill>
                  <a:schemeClr val="lt1"/>
                </a:solidFill>
                <a:latin typeface="Times New Roman"/>
                <a:ea typeface="Times New Roman"/>
                <a:cs typeface="Times New Roman"/>
                <a:sym typeface="Times New Roman"/>
              </a:rPr>
              <a:t>No le gusta ir a fiestas</a:t>
            </a:r>
            <a:br>
              <a:rPr lang="es-ES" sz="1400">
                <a:solidFill>
                  <a:schemeClr val="lt1"/>
                </a:solidFill>
                <a:latin typeface="Times New Roman"/>
                <a:ea typeface="Times New Roman"/>
                <a:cs typeface="Times New Roman"/>
                <a:sym typeface="Times New Roman"/>
              </a:rPr>
            </a:br>
            <a:r>
              <a:rPr lang="es-ES" sz="1400">
                <a:solidFill>
                  <a:schemeClr val="lt1"/>
                </a:solidFill>
                <a:latin typeface="Times New Roman"/>
                <a:ea typeface="Times New Roman"/>
                <a:cs typeface="Times New Roman"/>
                <a:sym typeface="Times New Roman"/>
              </a:rPr>
              <a:t>Y lee libros por deporte</a:t>
            </a:r>
            <a:endParaRPr/>
          </a:p>
          <a:p>
            <a:pPr indent="-342900" lvl="0" marL="457200" rtl="0" algn="l">
              <a:lnSpc>
                <a:spcPct val="100000"/>
              </a:lnSpc>
              <a:spcBef>
                <a:spcPts val="600"/>
              </a:spcBef>
              <a:spcAft>
                <a:spcPts val="0"/>
              </a:spcAft>
              <a:buClr>
                <a:schemeClr val="accent1"/>
              </a:buClr>
              <a:buSzPts val="1800"/>
              <a:buFont typeface="Titillium Web"/>
              <a:buChar char="▪"/>
            </a:pPr>
            <a:r>
              <a:rPr lang="es-ES" sz="1400">
                <a:solidFill>
                  <a:schemeClr val="lt1"/>
                </a:solidFill>
                <a:latin typeface="Times New Roman"/>
                <a:ea typeface="Times New Roman"/>
                <a:cs typeface="Times New Roman"/>
                <a:sym typeface="Times New Roman"/>
              </a:rPr>
              <a:t>Quiero que aparezca</a:t>
            </a:r>
            <a:br>
              <a:rPr lang="es-ES" sz="1400">
                <a:solidFill>
                  <a:schemeClr val="lt1"/>
                </a:solidFill>
                <a:latin typeface="Times New Roman"/>
                <a:ea typeface="Times New Roman"/>
                <a:cs typeface="Times New Roman"/>
                <a:sym typeface="Times New Roman"/>
              </a:rPr>
            </a:br>
            <a:r>
              <a:rPr lang="es-ES" sz="1400">
                <a:solidFill>
                  <a:schemeClr val="lt1"/>
                </a:solidFill>
                <a:latin typeface="Times New Roman"/>
                <a:ea typeface="Times New Roman"/>
                <a:cs typeface="Times New Roman"/>
                <a:sym typeface="Times New Roman"/>
              </a:rPr>
              <a:t>Y presumirla a mis amigos como la primera</a:t>
            </a:r>
            <a:br>
              <a:rPr lang="es-ES" sz="1400">
                <a:solidFill>
                  <a:schemeClr val="lt1"/>
                </a:solidFill>
                <a:latin typeface="Times New Roman"/>
                <a:ea typeface="Times New Roman"/>
                <a:cs typeface="Times New Roman"/>
                <a:sym typeface="Times New Roman"/>
              </a:rPr>
            </a:br>
            <a:r>
              <a:rPr lang="es-ES" sz="1400">
                <a:solidFill>
                  <a:schemeClr val="lt1"/>
                </a:solidFill>
                <a:latin typeface="Times New Roman"/>
                <a:ea typeface="Times New Roman"/>
                <a:cs typeface="Times New Roman"/>
                <a:sym typeface="Times New Roman"/>
              </a:rPr>
              <a:t>Que me robó el corazón</a:t>
            </a:r>
            <a:endParaRPr/>
          </a:p>
          <a:p>
            <a:pPr indent="-342900" lvl="0" marL="457200" rtl="0" algn="l">
              <a:lnSpc>
                <a:spcPct val="100000"/>
              </a:lnSpc>
              <a:spcBef>
                <a:spcPts val="600"/>
              </a:spcBef>
              <a:spcAft>
                <a:spcPts val="0"/>
              </a:spcAft>
              <a:buClr>
                <a:schemeClr val="accent1"/>
              </a:buClr>
              <a:buSzPts val="1800"/>
              <a:buFont typeface="Titillium Web"/>
              <a:buChar char="▪"/>
            </a:pPr>
            <a:r>
              <a:rPr lang="es-ES" sz="1400">
                <a:solidFill>
                  <a:schemeClr val="lt1"/>
                </a:solidFill>
                <a:latin typeface="Times New Roman"/>
                <a:ea typeface="Times New Roman"/>
                <a:cs typeface="Times New Roman"/>
                <a:sym typeface="Times New Roman"/>
              </a:rPr>
              <a:t>Déjame explicarte que te quiero, oh</a:t>
            </a:r>
            <a:br>
              <a:rPr lang="es-ES" sz="1400">
                <a:solidFill>
                  <a:schemeClr val="lt1"/>
                </a:solidFill>
                <a:latin typeface="Times New Roman"/>
                <a:ea typeface="Times New Roman"/>
                <a:cs typeface="Times New Roman"/>
                <a:sym typeface="Times New Roman"/>
              </a:rPr>
            </a:br>
            <a:r>
              <a:rPr lang="es-ES" sz="1400">
                <a:solidFill>
                  <a:schemeClr val="lt1"/>
                </a:solidFill>
                <a:latin typeface="Times New Roman"/>
                <a:ea typeface="Times New Roman"/>
                <a:cs typeface="Times New Roman"/>
                <a:sym typeface="Times New Roman"/>
              </a:rPr>
              <a:t>Y no te conozco, no te tengo, oh</a:t>
            </a:r>
            <a:br>
              <a:rPr lang="es-ES" sz="1400">
                <a:solidFill>
                  <a:schemeClr val="lt1"/>
                </a:solidFill>
                <a:latin typeface="Times New Roman"/>
                <a:ea typeface="Times New Roman"/>
                <a:cs typeface="Times New Roman"/>
                <a:sym typeface="Times New Roman"/>
              </a:rPr>
            </a:br>
            <a:r>
              <a:rPr lang="es-ES" sz="1400">
                <a:solidFill>
                  <a:schemeClr val="lt1"/>
                </a:solidFill>
                <a:latin typeface="Times New Roman"/>
                <a:ea typeface="Times New Roman"/>
                <a:cs typeface="Times New Roman"/>
                <a:sym typeface="Times New Roman"/>
              </a:rPr>
              <a:t>Déjame contarte que te sueño, oh</a:t>
            </a:r>
            <a:br>
              <a:rPr lang="es-ES" sz="1400">
                <a:solidFill>
                  <a:schemeClr val="lt1"/>
                </a:solidFill>
                <a:latin typeface="Times New Roman"/>
                <a:ea typeface="Times New Roman"/>
                <a:cs typeface="Times New Roman"/>
                <a:sym typeface="Times New Roman"/>
              </a:rPr>
            </a:br>
            <a:r>
              <a:rPr lang="es-ES" sz="1400">
                <a:solidFill>
                  <a:schemeClr val="lt1"/>
                </a:solidFill>
                <a:latin typeface="Times New Roman"/>
                <a:ea typeface="Times New Roman"/>
                <a:cs typeface="Times New Roman"/>
                <a:sym typeface="Times New Roman"/>
              </a:rPr>
              <a:t>La mujer perfecta para mí</a:t>
            </a:r>
            <a:endParaRPr/>
          </a:p>
          <a:p>
            <a:pPr indent="-342900" lvl="0" marL="457200" rtl="0" algn="l">
              <a:lnSpc>
                <a:spcPct val="100000"/>
              </a:lnSpc>
              <a:spcBef>
                <a:spcPts val="600"/>
              </a:spcBef>
              <a:spcAft>
                <a:spcPts val="0"/>
              </a:spcAft>
              <a:buClr>
                <a:schemeClr val="accent1"/>
              </a:buClr>
              <a:buSzPts val="1800"/>
              <a:buFont typeface="Titillium Web"/>
              <a:buChar char="▪"/>
            </a:pPr>
            <a:r>
              <a:rPr lang="es-ES" sz="1400">
                <a:solidFill>
                  <a:schemeClr val="lt1"/>
                </a:solidFill>
                <a:latin typeface="Times New Roman"/>
                <a:ea typeface="Times New Roman"/>
                <a:cs typeface="Times New Roman"/>
                <a:sym typeface="Times New Roman"/>
              </a:rPr>
              <a:t>Me regala discos y sonrisas</a:t>
            </a:r>
            <a:br>
              <a:rPr lang="es-ES" sz="1400">
                <a:solidFill>
                  <a:schemeClr val="lt1"/>
                </a:solidFill>
                <a:latin typeface="Times New Roman"/>
                <a:ea typeface="Times New Roman"/>
                <a:cs typeface="Times New Roman"/>
                <a:sym typeface="Times New Roman"/>
              </a:rPr>
            </a:br>
            <a:r>
              <a:rPr lang="es-ES" sz="1400">
                <a:solidFill>
                  <a:schemeClr val="lt1"/>
                </a:solidFill>
                <a:latin typeface="Times New Roman"/>
                <a:ea typeface="Times New Roman"/>
                <a:cs typeface="Times New Roman"/>
                <a:sym typeface="Times New Roman"/>
              </a:rPr>
              <a:t>No me hace esperarla</a:t>
            </a:r>
            <a:br>
              <a:rPr lang="es-ES" sz="1400">
                <a:solidFill>
                  <a:schemeClr val="lt1"/>
                </a:solidFill>
                <a:latin typeface="Times New Roman"/>
                <a:ea typeface="Times New Roman"/>
                <a:cs typeface="Times New Roman"/>
                <a:sym typeface="Times New Roman"/>
              </a:rPr>
            </a:br>
            <a:r>
              <a:rPr lang="es-ES" sz="1400">
                <a:solidFill>
                  <a:schemeClr val="lt1"/>
                </a:solidFill>
                <a:latin typeface="Times New Roman"/>
                <a:ea typeface="Times New Roman"/>
                <a:cs typeface="Times New Roman"/>
                <a:sym typeface="Times New Roman"/>
              </a:rPr>
              <a:t>Y no elige mis camisas […]</a:t>
            </a:r>
            <a:endParaRPr sz="1400">
              <a:solidFill>
                <a:schemeClr val="lt1"/>
              </a:solidFill>
              <a:latin typeface="Times New Roman"/>
              <a:ea typeface="Times New Roman"/>
              <a:cs typeface="Times New Roman"/>
              <a:sym typeface="Times New Roman"/>
            </a:endParaRPr>
          </a:p>
          <a:p>
            <a:pPr indent="-228600" lvl="0" marL="457200" rtl="0" algn="l">
              <a:lnSpc>
                <a:spcPct val="100000"/>
              </a:lnSpc>
              <a:spcBef>
                <a:spcPts val="600"/>
              </a:spcBef>
              <a:spcAft>
                <a:spcPts val="0"/>
              </a:spcAft>
              <a:buClr>
                <a:schemeClr val="accent1"/>
              </a:buClr>
              <a:buSzPts val="1800"/>
              <a:buFont typeface="Titillium Web"/>
              <a:buNone/>
            </a:pPr>
            <a:r>
              <a:t/>
            </a:r>
            <a:endParaRPr sz="1200"/>
          </a:p>
        </p:txBody>
      </p:sp>
      <p:sp>
        <p:nvSpPr>
          <p:cNvPr id="123" name="Google Shape;123;p20"/>
          <p:cNvSpPr txBox="1"/>
          <p:nvPr/>
        </p:nvSpPr>
        <p:spPr>
          <a:xfrm>
            <a:off x="5451609" y="0"/>
            <a:ext cx="3226800" cy="857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FFFFFF"/>
              </a:buClr>
              <a:buSzPts val="2600"/>
              <a:buFont typeface="Titillium Web"/>
              <a:buNone/>
            </a:pPr>
            <a:r>
              <a:rPr b="1" i="0" lang="es-ES" sz="2600" u="none" cap="none" strike="noStrike">
                <a:solidFill>
                  <a:schemeClr val="dk1"/>
                </a:solidFill>
                <a:latin typeface="Titillium Web"/>
                <a:ea typeface="Titillium Web"/>
                <a:cs typeface="Titillium Web"/>
                <a:sym typeface="Titillium Web"/>
              </a:rPr>
              <a:t>Ejemplo en el cine </a:t>
            </a:r>
            <a:r>
              <a:rPr b="1" i="0" lang="es-ES" sz="2600" u="none" cap="none" strike="noStrike">
                <a:solidFill>
                  <a:srgbClr val="FFFFFF"/>
                </a:solidFill>
                <a:latin typeface="Titillium Web"/>
                <a:ea typeface="Titillium Web"/>
                <a:cs typeface="Titillium Web"/>
                <a:sym typeface="Titillium Web"/>
              </a:rPr>
              <a:t>en la música</a:t>
            </a:r>
            <a:br>
              <a:rPr b="1" i="0" lang="es-ES" sz="2600" u="none" cap="none" strike="noStrike">
                <a:solidFill>
                  <a:srgbClr val="FFFFFF"/>
                </a:solidFill>
                <a:latin typeface="Titillium Web"/>
                <a:ea typeface="Titillium Web"/>
                <a:cs typeface="Titillium Web"/>
                <a:sym typeface="Titillium Web"/>
              </a:rPr>
            </a:br>
            <a:endParaRPr b="1" i="0" sz="2600" u="none" cap="none" strike="noStrike">
              <a:solidFill>
                <a:srgbClr val="FFFFFF"/>
              </a:solidFill>
              <a:latin typeface="Titillium Web"/>
              <a:ea typeface="Titillium Web"/>
              <a:cs typeface="Titillium Web"/>
              <a:sym typeface="Titillium Web"/>
            </a:endParaRPr>
          </a:p>
        </p:txBody>
      </p:sp>
      <p:pic>
        <p:nvPicPr>
          <p:cNvPr id="124" name="Google Shape;124;p20"/>
          <p:cNvPicPr preferRelativeResize="0"/>
          <p:nvPr/>
        </p:nvPicPr>
        <p:blipFill rotWithShape="1">
          <a:blip r:embed="rId3">
            <a:alphaModFix/>
          </a:blip>
          <a:srcRect b="0" l="0" r="0" t="0"/>
          <a:stretch/>
        </p:blipFill>
        <p:spPr>
          <a:xfrm>
            <a:off x="4787058" y="554622"/>
            <a:ext cx="4242226" cy="2077186"/>
          </a:xfrm>
          <a:prstGeom prst="rect">
            <a:avLst/>
          </a:prstGeom>
          <a:noFill/>
          <a:ln>
            <a:noFill/>
          </a:ln>
        </p:spPr>
      </p:pic>
      <p:pic>
        <p:nvPicPr>
          <p:cNvPr id="125" name="Google Shape;125;p20"/>
          <p:cNvPicPr preferRelativeResize="0"/>
          <p:nvPr/>
        </p:nvPicPr>
        <p:blipFill rotWithShape="1">
          <a:blip r:embed="rId4">
            <a:alphaModFix/>
          </a:blip>
          <a:srcRect b="0" l="0" r="0" t="0"/>
          <a:stretch/>
        </p:blipFill>
        <p:spPr>
          <a:xfrm>
            <a:off x="4787058" y="2717360"/>
            <a:ext cx="4242226" cy="2032491"/>
          </a:xfrm>
          <a:prstGeom prst="rect">
            <a:avLst/>
          </a:prstGeom>
          <a:noFill/>
          <a:ln>
            <a:noFill/>
          </a:ln>
        </p:spPr>
      </p:pic>
      <p:pic>
        <p:nvPicPr>
          <p:cNvPr id="126" name="Google Shape;126;p20"/>
          <p:cNvPicPr preferRelativeResize="0"/>
          <p:nvPr/>
        </p:nvPicPr>
        <p:blipFill rotWithShape="1">
          <a:blip r:embed="rId5">
            <a:alphaModFix/>
          </a:blip>
          <a:srcRect b="0" l="0" r="0" t="0"/>
          <a:stretch/>
        </p:blipFill>
        <p:spPr>
          <a:xfrm>
            <a:off x="3347551" y="554622"/>
            <a:ext cx="1213816" cy="30277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idele template">
  <a:themeElements>
    <a:clrScheme name="Custom 347">
      <a:dk1>
        <a:srgbClr val="000000"/>
      </a:dk1>
      <a:lt1>
        <a:srgbClr val="FFFFFF"/>
      </a:lt1>
      <a:dk2>
        <a:srgbClr val="3F3F3F"/>
      </a:dk2>
      <a:lt2>
        <a:srgbClr val="F3F3F3"/>
      </a:lt2>
      <a:accent1>
        <a:srgbClr val="FF004E"/>
      </a:accent1>
      <a:accent2>
        <a:srgbClr val="901829"/>
      </a:accent2>
      <a:accent3>
        <a:srgbClr val="5AB1C9"/>
      </a:accent3>
      <a:accent4>
        <a:srgbClr val="66B368"/>
      </a:accent4>
      <a:accent5>
        <a:srgbClr val="EFAB00"/>
      </a:accent5>
      <a:accent6>
        <a:srgbClr val="E5804B"/>
      </a:accent6>
      <a:hlink>
        <a:srgbClr val="FF004E"/>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