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891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85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75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8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18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156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09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287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4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69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48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278C-67EA-49FE-9BE9-8FB6C5B375F3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2556-2989-4505-A342-3A11C9F117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84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8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6604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B6E5B27-94D9-4428-B1A8-E273E7FF3601}"/>
              </a:ext>
            </a:extLst>
          </p:cNvPr>
          <p:cNvSpPr/>
          <p:nvPr/>
        </p:nvSpPr>
        <p:spPr>
          <a:xfrm>
            <a:off x="8624711" y="4605867"/>
            <a:ext cx="3183467" cy="8240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360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690233D47D394A88D2A550F84B6713" ma:contentTypeVersion="6" ma:contentTypeDescription="Crear nuevo documento." ma:contentTypeScope="" ma:versionID="20cf7736d6f43004ef250ffe4b0956d8">
  <xsd:schema xmlns:xsd="http://www.w3.org/2001/XMLSchema" xmlns:xs="http://www.w3.org/2001/XMLSchema" xmlns:p="http://schemas.microsoft.com/office/2006/metadata/properties" xmlns:ns2="2478b4fa-04e2-4d52-86f2-da0c74c63f33" targetNamespace="http://schemas.microsoft.com/office/2006/metadata/properties" ma:root="true" ma:fieldsID="66d23e410b0fb6e7bf06609d469bd182" ns2:_="">
    <xsd:import namespace="2478b4fa-04e2-4d52-86f2-da0c74c63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8b4fa-04e2-4d52-86f2-da0c74c63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C969B0-9BC5-40EC-85F8-737193952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8b4fa-04e2-4d52-86f2-da0c74c63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B4869A-9265-48FA-81F7-216905BDF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5445E-0B64-4A39-B93A-0B52762CDE9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Ainol</dc:creator>
  <cp:lastModifiedBy>KarenV</cp:lastModifiedBy>
  <cp:revision>4</cp:revision>
  <dcterms:created xsi:type="dcterms:W3CDTF">2020-07-31T20:48:18Z</dcterms:created>
  <dcterms:modified xsi:type="dcterms:W3CDTF">2020-09-23T19:02:39Z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0x010100C2690233D47D394A88D2A550F84B6713</vt:lpwstr>
  </property>
</Properties>
</file>