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file:///C:\Users\XDeKaX\Downloads\choque_de_carro__Efecto_de_sonido_KRjeUZsHPFk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C:\Users\XDeKaX\Downloads\Spanish_Flea_-_Herb_Alpert_mML2fPec7xU.mp3" TargetMode="External"/><Relationship Id="rId1" Type="http://schemas.openxmlformats.org/officeDocument/2006/relationships/audio" Target="file:///C:\Users\XDeKaX\Downloads\SOLD_Base_de_Reggaeton_Uso_Libre_Free_Download_AkilisMusic_-_Tormenta_Instrumental_cBKBVBP4Klc.mp3" TargetMode="External"/><Relationship Id="rId6" Type="http://schemas.openxmlformats.org/officeDocument/2006/relationships/audio" Target="file:///C:\Users\XDeKaX\Downloads\Risas_grabadas_RmWVqTBUvpo.mp3" TargetMode="External"/><Relationship Id="rId5" Type="http://schemas.openxmlformats.org/officeDocument/2006/relationships/audio" Target="file:///C:\Users\XDeKaX\Downloads\Sonido_de_dross_xNuCUJ88_iQ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C:\Users\XDeKaX\Downloads\Efecto_de_sonido-_Cristal_rompiendose_vidrio_7Dl-9gTm-fU.mp3" TargetMode="Externa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XDeKaX\Downloads\Te_ha_hablado_Dross_y_te_deseo_Buenas_noches_eX8aQzmf-dg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XDeKaX\Downloads\maxresdefault.jpg"/>
          <p:cNvPicPr>
            <a:picLocks noChangeAspect="1" noChangeArrowheads="1"/>
          </p:cNvPicPr>
          <p:nvPr/>
        </p:nvPicPr>
        <p:blipFill>
          <a:blip r:embed="rId2"/>
          <a:srcRect t="833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Comic Sans MS" pitchFamily="66" charset="0"/>
              </a:rPr>
              <a:t>Elementos principales del Radioteatro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La música y los efectos de sonido.</a:t>
            </a:r>
          </a:p>
          <a:p>
            <a:pPr lvl="1"/>
            <a:r>
              <a:rPr lang="es-CL" dirty="0">
                <a:latin typeface="Comic Sans MS" pitchFamily="66" charset="0"/>
              </a:rPr>
              <a:t>La música sirve para apoyar, realzar y/o dar mayor dramatismo a cada momento.</a:t>
            </a:r>
          </a:p>
          <a:p>
            <a:pPr lvl="1"/>
            <a:endParaRPr lang="es-CL" dirty="0">
              <a:latin typeface="Comic Sans MS" pitchFamily="66" charset="0"/>
            </a:endParaRPr>
          </a:p>
          <a:p>
            <a:pPr lvl="1"/>
            <a:r>
              <a:rPr lang="es-CL" dirty="0">
                <a:latin typeface="Comic Sans MS" pitchFamily="66" charset="0"/>
              </a:rPr>
              <a:t>Los efectos de sonido tienen la misión de representar situaciones que muevan las emociones y sensaciones del público.</a:t>
            </a:r>
          </a:p>
          <a:p>
            <a:pPr lvl="1"/>
            <a:endParaRPr lang="es-CL" dirty="0">
              <a:latin typeface="Comic Sans MS" pitchFamily="66" charset="0"/>
            </a:endParaRPr>
          </a:p>
        </p:txBody>
      </p:sp>
      <p:pic>
        <p:nvPicPr>
          <p:cNvPr id="5" name="SOLD_Base_de_Reggaeton_Uso_Libre_Free_Download_AkilisMusic_-_Tormenta_Instrumental_cBKBVBP4Kl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500166" y="3214686"/>
            <a:ext cx="500066" cy="428628"/>
          </a:xfrm>
          <a:prstGeom prst="rect">
            <a:avLst/>
          </a:prstGeom>
        </p:spPr>
      </p:pic>
      <p:pic>
        <p:nvPicPr>
          <p:cNvPr id="6" name="Spanish_Flea_-_Herb_Alpert_mML2fPec7x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3929058" y="3286124"/>
            <a:ext cx="571504" cy="428628"/>
          </a:xfrm>
          <a:prstGeom prst="rect">
            <a:avLst/>
          </a:prstGeom>
        </p:spPr>
      </p:pic>
      <p:pic>
        <p:nvPicPr>
          <p:cNvPr id="7" name="choque_de_carro__Efecto_de_sonido_KRjeUZsHPFk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1500166" y="5143512"/>
            <a:ext cx="500066" cy="357190"/>
          </a:xfrm>
          <a:prstGeom prst="rect">
            <a:avLst/>
          </a:prstGeom>
        </p:spPr>
      </p:pic>
      <p:pic>
        <p:nvPicPr>
          <p:cNvPr id="8" name="Efecto_de_sonido-_Cristal_rompiendose_vidrio_7Dl-9gTm-fU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3286116" y="5143512"/>
            <a:ext cx="500066" cy="357190"/>
          </a:xfrm>
          <a:prstGeom prst="rect">
            <a:avLst/>
          </a:prstGeom>
        </p:spPr>
      </p:pic>
      <p:pic>
        <p:nvPicPr>
          <p:cNvPr id="9" name="Sonido_de_dross_xNuCUJ88_iQ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/>
          <a:stretch>
            <a:fillRect/>
          </a:stretch>
        </p:blipFill>
        <p:spPr>
          <a:xfrm>
            <a:off x="4857752" y="5143512"/>
            <a:ext cx="581028" cy="357190"/>
          </a:xfrm>
          <a:prstGeom prst="rect">
            <a:avLst/>
          </a:prstGeom>
        </p:spPr>
      </p:pic>
      <p:pic>
        <p:nvPicPr>
          <p:cNvPr id="10" name="Risas_grabadas_RmWVqTBUvpo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0"/>
          <a:stretch>
            <a:fillRect/>
          </a:stretch>
        </p:blipFill>
        <p:spPr>
          <a:xfrm>
            <a:off x="6715140" y="5143512"/>
            <a:ext cx="500066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9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7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Comic Sans MS" pitchFamily="66" charset="0"/>
              </a:rPr>
              <a:t>¡Creemos nuestro propio radioteatro!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>
                <a:latin typeface="Comic Sans MS" pitchFamily="66" charset="0"/>
              </a:rPr>
              <a:t>En grupos (mínimo 3) deberán elaborar un guión para representar un radioteatro.</a:t>
            </a:r>
          </a:p>
          <a:p>
            <a:r>
              <a:rPr lang="es-CL" dirty="0">
                <a:latin typeface="Comic Sans MS" pitchFamily="66" charset="0"/>
              </a:rPr>
              <a:t>El guión debe tener un narrador y mínimo dos personajes.</a:t>
            </a:r>
          </a:p>
          <a:p>
            <a:r>
              <a:rPr lang="es-CL" dirty="0">
                <a:latin typeface="Comic Sans MS" pitchFamily="66" charset="0"/>
              </a:rPr>
              <a:t>Debe contar con inicio, desarrollo y final.</a:t>
            </a:r>
          </a:p>
          <a:p>
            <a:r>
              <a:rPr lang="es-CL" dirty="0">
                <a:latin typeface="Comic Sans MS" pitchFamily="66" charset="0"/>
              </a:rPr>
              <a:t>Pueden escoger un mito o leyenda </a:t>
            </a:r>
            <a:r>
              <a:rPr lang="es-CL">
                <a:latin typeface="Comic Sans MS" pitchFamily="66" charset="0"/>
              </a:rPr>
              <a:t>y adaptarlo </a:t>
            </a:r>
            <a:r>
              <a:rPr lang="es-CL" dirty="0">
                <a:latin typeface="Comic Sans MS" pitchFamily="66" charset="0"/>
              </a:rPr>
              <a:t>o crear un guión propio.</a:t>
            </a:r>
          </a:p>
          <a:p>
            <a:r>
              <a:rPr lang="es-CL" dirty="0">
                <a:latin typeface="Comic Sans MS" pitchFamily="66" charset="0"/>
              </a:rPr>
              <a:t>Pueden utilizar sonidos computarizados o producir los sonidos.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Comic Sans MS" pitchFamily="66" charset="0"/>
              </a:rPr>
              <a:t>Síntesis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El radio teatro es…</a:t>
            </a:r>
          </a:p>
          <a:p>
            <a:r>
              <a:rPr lang="es-CL" dirty="0">
                <a:latin typeface="Comic Sans MS" pitchFamily="66" charset="0"/>
              </a:rPr>
              <a:t>Sus principales elementos son…</a:t>
            </a:r>
          </a:p>
          <a:p>
            <a:endParaRPr lang="es-C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Conocer y comprender qué es el radioteatro .</a:t>
            </a:r>
          </a:p>
          <a:p>
            <a:r>
              <a:rPr lang="es-CL" dirty="0"/>
              <a:t>Aplicar sus características en la creación de un radioteatro.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¿Qué es el radioteatro?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>
                <a:latin typeface="Comic Sans MS" pitchFamily="66" charset="0"/>
              </a:rPr>
              <a:t>Son obras dramáticas que se transmiten por la radio.</a:t>
            </a:r>
          </a:p>
          <a:p>
            <a:endParaRPr lang="es-CL" dirty="0">
              <a:latin typeface="Comic Sans MS" pitchFamily="66" charset="0"/>
            </a:endParaRPr>
          </a:p>
          <a:p>
            <a:r>
              <a:rPr lang="es-CL" dirty="0">
                <a:latin typeface="Comic Sans MS" pitchFamily="66" charset="0"/>
              </a:rPr>
              <a:t>Como no dispone de </a:t>
            </a:r>
          </a:p>
          <a:p>
            <a:pPr>
              <a:buNone/>
            </a:pPr>
            <a:r>
              <a:rPr lang="es-CL" dirty="0">
                <a:latin typeface="Comic Sans MS" pitchFamily="66" charset="0"/>
              </a:rPr>
              <a:t>	imágenes, depende </a:t>
            </a:r>
          </a:p>
          <a:p>
            <a:pPr>
              <a:buNone/>
            </a:pPr>
            <a:r>
              <a:rPr lang="es-CL" dirty="0">
                <a:latin typeface="Comic Sans MS" pitchFamily="66" charset="0"/>
              </a:rPr>
              <a:t>	de distintos medios </a:t>
            </a:r>
          </a:p>
          <a:p>
            <a:pPr>
              <a:buNone/>
            </a:pPr>
            <a:r>
              <a:rPr lang="es-CL" dirty="0">
                <a:latin typeface="Comic Sans MS" pitchFamily="66" charset="0"/>
              </a:rPr>
              <a:t>	para ayudar al auditor</a:t>
            </a:r>
          </a:p>
          <a:p>
            <a:pPr>
              <a:buNone/>
            </a:pPr>
            <a:r>
              <a:rPr lang="es-CL" dirty="0">
                <a:latin typeface="Comic Sans MS" pitchFamily="66" charset="0"/>
              </a:rPr>
              <a:t>	a imaginar la historia.</a:t>
            </a:r>
          </a:p>
        </p:txBody>
      </p:sp>
      <p:pic>
        <p:nvPicPr>
          <p:cNvPr id="3078" name="Picture 6" descr="Resultado de imagen para radiotea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762380" cy="3138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Historia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Evolución de la radionovela.</a:t>
            </a:r>
          </a:p>
          <a:p>
            <a:r>
              <a:rPr lang="es-CL" dirty="0">
                <a:latin typeface="Comic Sans MS" pitchFamily="66" charset="0"/>
              </a:rPr>
              <a:t>Desarrollo durante los años 20.</a:t>
            </a:r>
          </a:p>
          <a:p>
            <a:pPr lvl="1"/>
            <a:r>
              <a:rPr lang="es-CL" dirty="0">
                <a:latin typeface="Comic Sans MS" pitchFamily="66" charset="0"/>
              </a:rPr>
              <a:t>Guerra de los mundos (1938).</a:t>
            </a:r>
          </a:p>
          <a:p>
            <a:r>
              <a:rPr lang="es-CL" dirty="0">
                <a:latin typeface="Comic Sans MS" pitchFamily="66" charset="0"/>
              </a:rPr>
              <a:t>Masificación del género durante los años 40.</a:t>
            </a:r>
          </a:p>
          <a:p>
            <a:pPr lvl="1"/>
            <a:endParaRPr lang="es-CL" dirty="0">
              <a:latin typeface="Comic Sans MS" pitchFamily="66" charset="0"/>
            </a:endParaRPr>
          </a:p>
        </p:txBody>
      </p:sp>
      <p:pic>
        <p:nvPicPr>
          <p:cNvPr id="6" name="Picture 2" descr="Resultado de imagen para la guerra de los mundos radiotea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42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Historia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En Chile:</a:t>
            </a:r>
          </a:p>
          <a:p>
            <a:pPr lvl="1"/>
            <a:r>
              <a:rPr lang="es-CL" dirty="0">
                <a:latin typeface="Comic Sans MS" pitchFamily="66" charset="0"/>
              </a:rPr>
              <a:t>Primer radioteatro “La enemiga” (</a:t>
            </a:r>
            <a:r>
              <a:rPr lang="es-CL" dirty="0" err="1">
                <a:latin typeface="Comic Sans MS" pitchFamily="66" charset="0"/>
              </a:rPr>
              <a:t>Nicomedi</a:t>
            </a:r>
            <a:r>
              <a:rPr lang="es-CL" dirty="0">
                <a:latin typeface="Comic Sans MS" pitchFamily="66" charset="0"/>
              </a:rPr>
              <a:t>, 1932).</a:t>
            </a:r>
          </a:p>
          <a:p>
            <a:pPr lvl="1"/>
            <a:r>
              <a:rPr lang="es-CL" dirty="0">
                <a:latin typeface="Comic Sans MS" pitchFamily="66" charset="0"/>
              </a:rPr>
              <a:t>El siniestro doctor Mortis.</a:t>
            </a:r>
          </a:p>
          <a:p>
            <a:pPr lvl="1">
              <a:buNone/>
            </a:pPr>
            <a:endParaRPr lang="es-CL" dirty="0">
              <a:latin typeface="Comic Sans MS" pitchFamily="66" charset="0"/>
            </a:endParaRPr>
          </a:p>
        </p:txBody>
      </p:sp>
      <p:pic>
        <p:nvPicPr>
          <p:cNvPr id="18434" name="Picture 2" descr="Resultado de imagen para el siniestro doctor mor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821537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Comic Sans MS" pitchFamily="66" charset="0"/>
              </a:rPr>
              <a:t>Elementos principales del Radioteatro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El guión o argumento.</a:t>
            </a:r>
          </a:p>
          <a:p>
            <a:pPr lvl="1"/>
            <a:r>
              <a:rPr lang="es-CL" dirty="0">
                <a:latin typeface="Comic Sans MS" pitchFamily="66" charset="0"/>
              </a:rPr>
              <a:t>La idea debe ser atractiva para el público.</a:t>
            </a:r>
          </a:p>
          <a:p>
            <a:pPr lvl="1"/>
            <a:r>
              <a:rPr lang="es-CL" dirty="0">
                <a:latin typeface="Comic Sans MS" pitchFamily="66" charset="0"/>
              </a:rPr>
              <a:t>Debe contar con inicio, desarrollo y desenlace o final.</a:t>
            </a:r>
          </a:p>
          <a:p>
            <a:pPr lvl="1"/>
            <a:r>
              <a:rPr lang="es-CL" dirty="0">
                <a:latin typeface="Comic Sans MS" pitchFamily="66" charset="0"/>
              </a:rPr>
              <a:t>Para que el auditor se sienta atraído, la historia debe ser cercana a él.</a:t>
            </a:r>
          </a:p>
          <a:p>
            <a:pPr lvl="2"/>
            <a:r>
              <a:rPr lang="es-CL" dirty="0">
                <a:latin typeface="Comic Sans MS" pitchFamily="66" charset="0"/>
              </a:rPr>
              <a:t>Se debe tener en cuenta el público al que va dirigido.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Comic Sans MS" pitchFamily="66" charset="0"/>
              </a:rPr>
              <a:t>Elementos principales del Radioteatro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El narrador.</a:t>
            </a:r>
          </a:p>
          <a:p>
            <a:pPr lvl="1"/>
            <a:r>
              <a:rPr lang="es-CL" dirty="0">
                <a:latin typeface="Comic Sans MS" pitchFamily="66" charset="0"/>
              </a:rPr>
              <a:t>Describe los espacios, el ambiente y el contexto en el que se desenvuelve la obra.</a:t>
            </a:r>
          </a:p>
          <a:p>
            <a:pPr lvl="1"/>
            <a:r>
              <a:rPr lang="es-CL" dirty="0">
                <a:latin typeface="Comic Sans MS" pitchFamily="66" charset="0"/>
              </a:rPr>
              <a:t>Describe a los personajes.</a:t>
            </a:r>
          </a:p>
          <a:p>
            <a:pPr lvl="1"/>
            <a:r>
              <a:rPr lang="es-CL" dirty="0">
                <a:latin typeface="Comic Sans MS" pitchFamily="66" charset="0"/>
              </a:rPr>
              <a:t>Funciona como unión entre los diálogos y los cambios de escena.</a:t>
            </a:r>
          </a:p>
          <a:p>
            <a:pPr lvl="1"/>
            <a:endParaRPr lang="es-CL" dirty="0">
              <a:latin typeface="Comic Sans MS" pitchFamily="66" charset="0"/>
            </a:endParaRPr>
          </a:p>
        </p:txBody>
      </p:sp>
      <p:pic>
        <p:nvPicPr>
          <p:cNvPr id="5" name="Te_ha_hablado_Dross_y_te_deseo_Buenas_noches_eX8aQzmf-d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21495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Comic Sans MS" pitchFamily="66" charset="0"/>
              </a:rPr>
              <a:t>Elementos principales del Radioteatro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Los personajes o actores.</a:t>
            </a:r>
          </a:p>
          <a:p>
            <a:pPr lvl="1"/>
            <a:r>
              <a:rPr lang="es-CL" dirty="0">
                <a:latin typeface="Comic Sans MS" pitchFamily="66" charset="0"/>
              </a:rPr>
              <a:t>Son los encargados de desarrollar la escena.</a:t>
            </a:r>
          </a:p>
          <a:p>
            <a:pPr lvl="1"/>
            <a:r>
              <a:rPr lang="es-CL" dirty="0">
                <a:latin typeface="Comic Sans MS" pitchFamily="66" charset="0"/>
              </a:rPr>
              <a:t>Deben ser cercanos a la audiencia.</a:t>
            </a:r>
          </a:p>
          <a:p>
            <a:pPr lvl="1"/>
            <a:r>
              <a:rPr lang="es-CL" dirty="0">
                <a:latin typeface="Comic Sans MS" pitchFamily="66" charset="0"/>
              </a:rPr>
              <a:t>Su principal medio de actuación es la voz.</a:t>
            </a:r>
          </a:p>
          <a:p>
            <a:pPr lvl="1"/>
            <a:endParaRPr lang="es-CL" dirty="0">
              <a:latin typeface="Comic Sans MS" pitchFamily="66" charset="0"/>
            </a:endParaRPr>
          </a:p>
          <a:p>
            <a:pPr lvl="1"/>
            <a:endParaRPr lang="es-CL" dirty="0">
              <a:latin typeface="Comic Sans MS" pitchFamily="66" charset="0"/>
            </a:endParaRPr>
          </a:p>
        </p:txBody>
      </p:sp>
      <p:pic>
        <p:nvPicPr>
          <p:cNvPr id="24578" name="Picture 2" descr="Resultado de imagen para radioteat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86190"/>
            <a:ext cx="483667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Comic Sans MS" pitchFamily="66" charset="0"/>
              </a:rPr>
              <a:t>Elementos principales del Radioteatro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omic Sans MS" pitchFamily="66" charset="0"/>
              </a:rPr>
              <a:t>Los personajes o actores.</a:t>
            </a:r>
          </a:p>
          <a:p>
            <a:pPr lvl="1"/>
            <a:r>
              <a:rPr lang="es-CL" dirty="0">
                <a:latin typeface="Comic Sans MS" pitchFamily="66" charset="0"/>
              </a:rPr>
              <a:t>Para la creación de un personaje se debe tener en cuenta:</a:t>
            </a:r>
          </a:p>
          <a:p>
            <a:pPr lvl="2"/>
            <a:r>
              <a:rPr lang="es-CL" dirty="0">
                <a:latin typeface="Comic Sans MS" pitchFamily="66" charset="0"/>
              </a:rPr>
              <a:t>Su perfil psicológico.</a:t>
            </a:r>
          </a:p>
          <a:p>
            <a:pPr lvl="2"/>
            <a:r>
              <a:rPr lang="es-CL" dirty="0">
                <a:latin typeface="Comic Sans MS" pitchFamily="66" charset="0"/>
              </a:rPr>
              <a:t>Su perfil físico.</a:t>
            </a:r>
          </a:p>
          <a:p>
            <a:pPr lvl="2"/>
            <a:r>
              <a:rPr lang="es-CL" dirty="0">
                <a:latin typeface="Comic Sans MS" pitchFamily="66" charset="0"/>
              </a:rPr>
              <a:t>Su perfil social.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395</Words>
  <Application>Microsoft Office PowerPoint</Application>
  <PresentationFormat>Presentación en pantalla (4:3)</PresentationFormat>
  <Paragraphs>56</Paragraphs>
  <Slides>12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Tema de Office</vt:lpstr>
      <vt:lpstr>Presentación de PowerPoint</vt:lpstr>
      <vt:lpstr>Objetivo de la clase</vt:lpstr>
      <vt:lpstr>¿Qué es el radioteatro?</vt:lpstr>
      <vt:lpstr>Historia</vt:lpstr>
      <vt:lpstr>Historia</vt:lpstr>
      <vt:lpstr>Elementos principales del Radioteatro</vt:lpstr>
      <vt:lpstr>Elementos principales del Radioteatro</vt:lpstr>
      <vt:lpstr>Elementos principales del Radioteatro</vt:lpstr>
      <vt:lpstr>Elementos principales del Radioteatro</vt:lpstr>
      <vt:lpstr>Elementos principales del Radioteatro</vt:lpstr>
      <vt:lpstr>¡Creemos nuestro propio radioteatro!</vt:lpstr>
      <vt:lpstr>Síntesis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XDeKaX</dc:creator>
  <cp:lastModifiedBy>KarenV</cp:lastModifiedBy>
  <cp:revision>56</cp:revision>
  <dcterms:created xsi:type="dcterms:W3CDTF">2018-10-23T22:12:26Z</dcterms:created>
  <dcterms:modified xsi:type="dcterms:W3CDTF">2020-09-02T19:17:48Z</dcterms:modified>
</cp:coreProperties>
</file>