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2E4D-4579-408F-9D21-C5973939483A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AA28-642E-4380-A9EF-CEDB6C61C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226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2E4D-4579-408F-9D21-C5973939483A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AA28-642E-4380-A9EF-CEDB6C61C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624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2E4D-4579-408F-9D21-C5973939483A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AA28-642E-4380-A9EF-CEDB6C61C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960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2E4D-4579-408F-9D21-C5973939483A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AA28-642E-4380-A9EF-CEDB6C61C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365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2E4D-4579-408F-9D21-C5973939483A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AA28-642E-4380-A9EF-CEDB6C61C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91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2E4D-4579-408F-9D21-C5973939483A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AA28-642E-4380-A9EF-CEDB6C61C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687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2E4D-4579-408F-9D21-C5973939483A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AA28-642E-4380-A9EF-CEDB6C61C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268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2E4D-4579-408F-9D21-C5973939483A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AA28-642E-4380-A9EF-CEDB6C61C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984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2E4D-4579-408F-9D21-C5973939483A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AA28-642E-4380-A9EF-CEDB6C61C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988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2E4D-4579-408F-9D21-C5973939483A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AA28-642E-4380-A9EF-CEDB6C61C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59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2E4D-4579-408F-9D21-C5973939483A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AA28-642E-4380-A9EF-CEDB6C61C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974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2E4D-4579-408F-9D21-C5973939483A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AAA28-642E-4380-A9EF-CEDB6C61CD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418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9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447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7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6137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0781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10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75712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B800BB5-724E-4A03-AD97-CD52F5DCB724}"/>
              </a:ext>
            </a:extLst>
          </p:cNvPr>
          <p:cNvSpPr/>
          <p:nvPr/>
        </p:nvSpPr>
        <p:spPr>
          <a:xfrm>
            <a:off x="8590844" y="4696178"/>
            <a:ext cx="3318934" cy="812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3730055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2690233D47D394A88D2A550F84B6713" ma:contentTypeVersion="6" ma:contentTypeDescription="Crear nuevo documento." ma:contentTypeScope="" ma:versionID="20cf7736d6f43004ef250ffe4b0956d8">
  <xsd:schema xmlns:xsd="http://www.w3.org/2001/XMLSchema" xmlns:xs="http://www.w3.org/2001/XMLSchema" xmlns:p="http://schemas.microsoft.com/office/2006/metadata/properties" xmlns:ns2="2478b4fa-04e2-4d52-86f2-da0c74c63f33" targetNamespace="http://schemas.microsoft.com/office/2006/metadata/properties" ma:root="true" ma:fieldsID="66d23e410b0fb6e7bf06609d469bd182" ns2:_="">
    <xsd:import namespace="2478b4fa-04e2-4d52-86f2-da0c74c63f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78b4fa-04e2-4d52-86f2-da0c74c63f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2CD1EC-676E-4D5C-AD71-8007A8BDED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78b4fa-04e2-4d52-86f2-da0c74c63f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E79907-B5E5-4BE4-A8E5-4FF01AE83A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9D1324-EB3C-4F9E-BA17-AED830503E7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Ainol</dc:creator>
  <cp:lastModifiedBy>KarenV</cp:lastModifiedBy>
  <cp:revision>6</cp:revision>
  <dcterms:created xsi:type="dcterms:W3CDTF">2020-07-31T19:30:25Z</dcterms:created>
  <dcterms:modified xsi:type="dcterms:W3CDTF">2020-09-23T19:02:56Z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0x010100C2690233D47D394A88D2A550F84B6713</vt:lpwstr>
  </property>
</Properties>
</file>